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showSpecialPlsOnTitleSld="0">
  <p:sldMasterIdLst>
    <p:sldMasterId id="214748365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Lst>
  <p:sldSz cy="6858000" cx="12192000"/>
  <p:notesSz cx="6735750" cy="98663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840">
          <p15:clr>
            <a:srgbClr val="FBAE40"/>
          </p15:clr>
        </p15:guide>
        <p15:guide id="2" orient="horz" pos="2160">
          <p15:clr>
            <a:srgbClr val="A4A3A4"/>
          </p15:clr>
        </p15:guide>
      </p15:sldGuideLst>
    </p:ext>
    <p:ext uri="{2D200454-40CA-4A62-9FC3-DE9A4176ACB9}">
      <p15:notesGuideLst>
        <p15:guide id="1" orient="horz" pos="3108">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CFA14C8-3B09-44D4-B75E-BE4F71BC3DE4}">
  <a:tblStyle styleId="{4CFA14C8-3B09-44D4-B75E-BE4F71BC3DE4}"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5BE9160A-9760-41A1-8102-3D0E81738C42}"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127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2FB1A781-B591-4894-AB50-A5088360F093}" styleName="Table_2">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9E9E9"/>
          </a:solidFill>
        </a:fill>
      </a:tcStyle>
    </a:wholeTbl>
    <a:band1H>
      <a:tcTxStyle/>
      <a:tcStyle>
        <a:fill>
          <a:solidFill>
            <a:srgbClr val="D1D1D1"/>
          </a:solidFill>
        </a:fill>
      </a:tcStyle>
    </a:band1H>
    <a:band2H>
      <a:tcTxStyle/>
    </a:band2H>
    <a:band1V>
      <a:tcTxStyle/>
      <a:tcStyle>
        <a:fill>
          <a:solidFill>
            <a:srgbClr val="D1D1D1"/>
          </a:solidFill>
        </a:fill>
      </a:tcStyle>
    </a:band1V>
    <a:band2V>
      <a:tcTxStyle/>
    </a:band2V>
    <a:lastCol>
      <a:tcTxStyle b="on" i="off">
        <a:font>
          <a:latin typeface="Calibri"/>
          <a:ea typeface="Calibri"/>
          <a:cs typeface="Calibri"/>
        </a:font>
        <a:schemeClr val="lt1"/>
      </a:tcTxStyle>
      <a:tcStyle>
        <a:fill>
          <a:solidFill>
            <a:schemeClr val="accent5"/>
          </a:solidFill>
        </a:fill>
      </a:tcStyle>
    </a:lastCol>
    <a:firstCol>
      <a:tcTxStyle b="on" i="off">
        <a:font>
          <a:latin typeface="Calibri"/>
          <a:ea typeface="Calibri"/>
          <a:cs typeface="Calibri"/>
        </a:font>
        <a:schemeClr val="lt1"/>
      </a:tcTxStyle>
      <a:tcStyle>
        <a:fill>
          <a:solidFill>
            <a:schemeClr val="accent5"/>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5"/>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5"/>
          </a:solidFill>
        </a:fill>
      </a:tcStyle>
    </a:firstRow>
    <a:neCell>
      <a:tcTxStyle/>
    </a:neCell>
    <a:nwCell>
      <a:tcTxStyle/>
    </a:nwCell>
  </a:tblStyle>
  <a:tblStyle styleId="{0515F5B5-3C21-4FF3-8A52-ECCE4395F5D7}" styleName="Table_3">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2F2F2"/>
          </a:solidFill>
        </a:fill>
      </a:tcStyle>
    </a:wholeTbl>
    <a:band1H>
      <a:tcTxStyle/>
      <a:tcStyle>
        <a:fill>
          <a:solidFill>
            <a:srgbClr val="E4E4E4"/>
          </a:solidFill>
        </a:fill>
      </a:tcStyle>
    </a:band1H>
    <a:band2H>
      <a:tcTxStyle/>
    </a:band2H>
    <a:band1V>
      <a:tcTxStyle/>
      <a:tcStyle>
        <a:fill>
          <a:solidFill>
            <a:srgbClr val="E4E4E4"/>
          </a:solidFill>
        </a:fill>
      </a:tcStyle>
    </a:band1V>
    <a:band2V>
      <a:tcTxStyle/>
    </a:band2V>
    <a:lastCol>
      <a:tcTxStyle b="on" i="off">
        <a:font>
          <a:latin typeface="Calibri"/>
          <a:ea typeface="Calibri"/>
          <a:cs typeface="Calibri"/>
        </a:font>
        <a:schemeClr val="lt1"/>
      </a:tcTxStyle>
      <a:tcStyle>
        <a:fill>
          <a:solidFill>
            <a:schemeClr val="accent2"/>
          </a:solidFill>
        </a:fill>
      </a:tcStyle>
    </a:lastCol>
    <a:firstCol>
      <a:tcTxStyle b="on" i="off">
        <a:font>
          <a:latin typeface="Calibri"/>
          <a:ea typeface="Calibri"/>
          <a:cs typeface="Calibri"/>
        </a:font>
        <a:schemeClr val="lt1"/>
      </a:tcTxStyle>
      <a:tcStyle>
        <a:fill>
          <a:solidFill>
            <a:schemeClr val="accent2"/>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2"/>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2"/>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840"/>
        <p:guide pos="2160" orient="horz"/>
      </p:guideLst>
    </p:cSldViewPr>
  </p:slideViewPr>
  <p:notesViewPr>
    <p:cSldViewPr snapToGrid="0">
      <p:cViewPr varScale="1">
        <p:scale>
          <a:sx n="100" d="100"/>
          <a:sy n="100" d="100"/>
        </p:scale>
        <p:origin x="0" y="0"/>
      </p:cViewPr>
      <p:guideLst>
        <p:guide pos="3108" orient="horz"/>
        <p:guide pos="2122"/>
      </p:guideLst>
    </p:cSldViewPr>
  </p:notes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slide" Target="slides/slide13.xml"/><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18831" cy="493316"/>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15373" y="0"/>
            <a:ext cx="2918831" cy="493316"/>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400" u="none" cap="none" strike="noStrike">
                <a:solidFill>
                  <a:schemeClr val="dk1"/>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73577" y="4686499"/>
            <a:ext cx="5388610" cy="4439841"/>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1pPr>
            <a:lvl2pPr indent="-228600" lvl="1" marL="91440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2pPr>
            <a:lvl3pPr indent="-228600" lvl="2" marL="137160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3pPr>
            <a:lvl4pPr indent="-228600" lvl="3" marL="182880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4pPr>
            <a:lvl5pPr indent="-228600" lvl="4" marL="228600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371285"/>
            <a:ext cx="2918831" cy="493316"/>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Meiryo"/>
                <a:ea typeface="Meiryo"/>
                <a:cs typeface="Meiryo"/>
                <a:sym typeface="Meiryo"/>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15373" y="9371285"/>
            <a:ext cx="2918831" cy="493316"/>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ja-JP" sz="1200" u="none" cap="none" strike="noStrike">
                <a:solidFill>
                  <a:schemeClr val="dk1"/>
                </a:solidFill>
                <a:latin typeface="Meiryo"/>
                <a:ea typeface="Meiryo"/>
                <a:cs typeface="Meiryo"/>
                <a:sym typeface="Meiryo"/>
              </a:rPr>
              <a:t>‹#›</a:t>
            </a:fld>
            <a:endParaRPr b="0" i="0" sz="1200" u="none" cap="none" strike="noStrike">
              <a:solidFill>
                <a:schemeClr val="dk1"/>
              </a:solidFill>
              <a:latin typeface="Meiryo"/>
              <a:ea typeface="Meiryo"/>
              <a:cs typeface="Meiryo"/>
              <a:sym typeface="Meiryo"/>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1: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4" name="Google Shape;44;p1: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0: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1" name="Google Shape;181;p10: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1: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5" name="Google Shape;195;p11: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2: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2:notes"/>
          <p:cNvSpPr txBox="1"/>
          <p:nvPr>
            <p:ph idx="1" type="body"/>
          </p:nvPr>
        </p:nvSpPr>
        <p:spPr>
          <a:xfrm>
            <a:off x="673577" y="4686499"/>
            <a:ext cx="5388610" cy="4439841"/>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2:notes"/>
          <p:cNvSpPr txBox="1"/>
          <p:nvPr>
            <p:ph idx="10" type="dt"/>
          </p:nvPr>
        </p:nvSpPr>
        <p:spPr>
          <a:xfrm>
            <a:off x="3815373" y="0"/>
            <a:ext cx="2918831" cy="493316"/>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lang="ja-JP"/>
              <a:t>機密性○</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p13: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5" name="Google Shape;235;p13: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2: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 name="Google Shape;54;p2: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p3: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2" name="Google Shape;72;p3: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4: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9" name="Google Shape;89;p4: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7" name="Google Shape;107;p5: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6: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6" name="Google Shape;126;p6: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7: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7: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8: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4" name="Google Shape;144;p8:notes"/>
          <p:cNvSpPr txBox="1"/>
          <p:nvPr>
            <p:ph idx="1" type="body"/>
          </p:nvPr>
        </p:nvSpPr>
        <p:spPr>
          <a:xfrm>
            <a:off x="673577" y="4686499"/>
            <a:ext cx="5388610" cy="4439841"/>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5" name="Google Shape;145;p8:notes"/>
          <p:cNvSpPr txBox="1"/>
          <p:nvPr>
            <p:ph idx="10" type="dt"/>
          </p:nvPr>
        </p:nvSpPr>
        <p:spPr>
          <a:xfrm>
            <a:off x="3815373" y="0"/>
            <a:ext cx="2918831" cy="493316"/>
          </a:xfrm>
          <a:prstGeom prst="rect">
            <a:avLst/>
          </a:prstGeom>
          <a:noFill/>
          <a:ln>
            <a:noFill/>
          </a:ln>
        </p:spPr>
        <p:txBody>
          <a:bodyPr anchorCtr="0" anchor="t" bIns="45700" lIns="91425" spcFirstLastPara="1" rIns="91425" wrap="square" tIns="45700">
            <a:noAutofit/>
          </a:bodyPr>
          <a:lstStyle/>
          <a:p>
            <a:pPr indent="0" lvl="0" marL="0" rtl="0" algn="r">
              <a:spcBef>
                <a:spcPts val="0"/>
              </a:spcBef>
              <a:spcAft>
                <a:spcPts val="0"/>
              </a:spcAft>
              <a:buNone/>
            </a:pPr>
            <a:r>
              <a:rPr lang="ja-JP"/>
              <a:t>機密性○</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9:notes"/>
          <p:cNvSpPr txBox="1"/>
          <p:nvPr>
            <p:ph idx="1" type="body"/>
          </p:nvPr>
        </p:nvSpPr>
        <p:spPr>
          <a:xfrm>
            <a:off x="673577" y="4686499"/>
            <a:ext cx="5388610" cy="4439841"/>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9:notes"/>
          <p:cNvSpPr/>
          <p:nvPr>
            <p:ph idx="2" type="sldImg"/>
          </p:nvPr>
        </p:nvSpPr>
        <p:spPr>
          <a:xfrm>
            <a:off x="79375" y="739775"/>
            <a:ext cx="6577013" cy="3700463"/>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1_Cover">
  <p:cSld name="01_Cover">
    <p:spTree>
      <p:nvGrpSpPr>
        <p:cNvPr id="13" name="Shape 13"/>
        <p:cNvGrpSpPr/>
        <p:nvPr/>
      </p:nvGrpSpPr>
      <p:grpSpPr>
        <a:xfrm>
          <a:off x="0" y="0"/>
          <a:ext cx="0" cy="0"/>
          <a:chOff x="0" y="0"/>
          <a:chExt cx="0" cy="0"/>
        </a:xfrm>
      </p:grpSpPr>
      <p:sp>
        <p:nvSpPr>
          <p:cNvPr id="14" name="Google Shape;14;p2"/>
          <p:cNvSpPr txBox="1"/>
          <p:nvPr>
            <p:ph type="ctrTitle"/>
          </p:nvPr>
        </p:nvSpPr>
        <p:spPr>
          <a:xfrm>
            <a:off x="443076" y="3082756"/>
            <a:ext cx="11305846" cy="935810"/>
          </a:xfrm>
          <a:prstGeom prst="rect">
            <a:avLst/>
          </a:prstGeom>
          <a:noFill/>
          <a:ln>
            <a:noFill/>
          </a:ln>
        </p:spPr>
        <p:txBody>
          <a:bodyPr anchorCtr="0" anchor="ctr" bIns="72000" lIns="0" spcFirstLastPara="1" rIns="0" wrap="square" tIns="108000">
            <a:spAutoFit/>
          </a:bodyPr>
          <a:lstStyle>
            <a:lvl1pPr lvl="0" algn="ctr">
              <a:lnSpc>
                <a:spcPct val="130000"/>
              </a:lnSpc>
              <a:spcBef>
                <a:spcPts val="0"/>
              </a:spcBef>
              <a:spcAft>
                <a:spcPts val="0"/>
              </a:spcAft>
              <a:buClr>
                <a:schemeClr val="dk1"/>
              </a:buClr>
              <a:buSzPts val="4000"/>
              <a:buFont typeface="Meiryo"/>
              <a:buNone/>
              <a:defRPr b="1" i="0" sz="4000">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2"/>
          <p:cNvSpPr txBox="1"/>
          <p:nvPr>
            <p:ph idx="1" type="subTitle"/>
          </p:nvPr>
        </p:nvSpPr>
        <p:spPr>
          <a:xfrm>
            <a:off x="456094" y="5024337"/>
            <a:ext cx="11305845" cy="492443"/>
          </a:xfrm>
          <a:prstGeom prst="rect">
            <a:avLst/>
          </a:prstGeom>
          <a:noFill/>
          <a:ln>
            <a:noFill/>
          </a:ln>
        </p:spPr>
        <p:txBody>
          <a:bodyPr anchorCtr="0" anchor="t" bIns="0" lIns="0" spcFirstLastPara="1" rIns="0" wrap="square" tIns="0">
            <a:spAutoFit/>
          </a:bodyPr>
          <a:lstStyle>
            <a:lvl1pPr lvl="0" algn="ctr">
              <a:lnSpc>
                <a:spcPct val="130000"/>
              </a:lnSpc>
              <a:spcBef>
                <a:spcPts val="600"/>
              </a:spcBef>
              <a:spcAft>
                <a:spcPts val="0"/>
              </a:spcAft>
              <a:buSzPts val="1600"/>
              <a:buNone/>
              <a:defRPr b="0" i="0" sz="1600">
                <a:latin typeface="Meiryo"/>
                <a:ea typeface="Meiryo"/>
                <a:cs typeface="Meiryo"/>
                <a:sym typeface="Meiryo"/>
              </a:defRPr>
            </a:lvl1pPr>
            <a:lvl2pPr lvl="1" algn="l">
              <a:spcBef>
                <a:spcPts val="600"/>
              </a:spcBef>
              <a:spcAft>
                <a:spcPts val="0"/>
              </a:spcAft>
              <a:buClr>
                <a:schemeClr val="dk1"/>
              </a:buClr>
              <a:buSzPts val="1800"/>
              <a:buChar char="◦"/>
              <a:defRPr/>
            </a:lvl2pPr>
            <a:lvl3pPr lvl="2" algn="l">
              <a:spcBef>
                <a:spcPts val="600"/>
              </a:spcBef>
              <a:spcAft>
                <a:spcPts val="0"/>
              </a:spcAft>
              <a:buClr>
                <a:schemeClr val="dk1"/>
              </a:buClr>
              <a:buSzPts val="1800"/>
              <a:buChar char="‒"/>
              <a:defRPr/>
            </a:lvl3pPr>
            <a:lvl4pPr lvl="3" algn="l">
              <a:spcBef>
                <a:spcPts val="600"/>
              </a:spcBef>
              <a:spcAft>
                <a:spcPts val="0"/>
              </a:spcAft>
              <a:buClr>
                <a:schemeClr val="dk1"/>
              </a:buClr>
              <a:buSzPts val="1600"/>
              <a:buChar char="∗"/>
              <a:defRPr>
                <a:latin typeface="Calibri"/>
                <a:ea typeface="Calibri"/>
                <a:cs typeface="Calibri"/>
                <a:sym typeface="Calibri"/>
              </a:defRPr>
            </a:lvl4pPr>
            <a:lvl5pPr lvl="4" algn="l">
              <a:spcBef>
                <a:spcPts val="320"/>
              </a:spcBef>
              <a:spcAft>
                <a:spcPts val="0"/>
              </a:spcAft>
              <a:buClr>
                <a:schemeClr val="dk1"/>
              </a:buClr>
              <a:buSzPts val="1600"/>
              <a:buChar char="»"/>
              <a:defRPr>
                <a:latin typeface="Calibri"/>
                <a:ea typeface="Calibri"/>
                <a:cs typeface="Calibri"/>
                <a:sym typeface="Calibri"/>
              </a:defRPr>
            </a:lvl5pPr>
            <a:lvl6pPr lvl="5" algn="l">
              <a:spcBef>
                <a:spcPts val="320"/>
              </a:spcBef>
              <a:spcAft>
                <a:spcPts val="0"/>
              </a:spcAft>
              <a:buClr>
                <a:schemeClr val="dk1"/>
              </a:buClr>
              <a:buSzPts val="1600"/>
              <a:buChar char="•"/>
              <a:defRPr sz="1600">
                <a:latin typeface="Calibri"/>
                <a:ea typeface="Calibri"/>
                <a:cs typeface="Calibri"/>
                <a:sym typeface="Calibri"/>
              </a:defRPr>
            </a:lvl6pPr>
            <a:lvl7pPr lvl="6" algn="l">
              <a:spcBef>
                <a:spcPts val="320"/>
              </a:spcBef>
              <a:spcAft>
                <a:spcPts val="0"/>
              </a:spcAft>
              <a:buClr>
                <a:schemeClr val="dk1"/>
              </a:buClr>
              <a:buSzPts val="1600"/>
              <a:buChar char="•"/>
              <a:defRPr sz="1600">
                <a:latin typeface="Calibri"/>
                <a:ea typeface="Calibri"/>
                <a:cs typeface="Calibri"/>
                <a:sym typeface="Calibri"/>
              </a:defRPr>
            </a:lvl7pPr>
            <a:lvl8pPr lvl="7" algn="l">
              <a:spcBef>
                <a:spcPts val="320"/>
              </a:spcBef>
              <a:spcAft>
                <a:spcPts val="0"/>
              </a:spcAft>
              <a:buClr>
                <a:schemeClr val="dk1"/>
              </a:buClr>
              <a:buSzPts val="1600"/>
              <a:buChar char="•"/>
              <a:defRPr sz="1600">
                <a:latin typeface="Calibri"/>
                <a:ea typeface="Calibri"/>
                <a:cs typeface="Calibri"/>
                <a:sym typeface="Calibri"/>
              </a:defRPr>
            </a:lvl8pPr>
            <a:lvl9pPr lvl="8" algn="l">
              <a:spcBef>
                <a:spcPts val="320"/>
              </a:spcBef>
              <a:spcAft>
                <a:spcPts val="0"/>
              </a:spcAft>
              <a:buClr>
                <a:schemeClr val="dk1"/>
              </a:buClr>
              <a:buSzPts val="1600"/>
              <a:buChar char="•"/>
              <a:defRPr sz="1600">
                <a:latin typeface="Calibri"/>
                <a:ea typeface="Calibri"/>
                <a:cs typeface="Calibri"/>
                <a:sym typeface="Calibri"/>
              </a:defRPr>
            </a:lvl9pPr>
          </a:lstStyle>
          <a:p/>
        </p:txBody>
      </p:sp>
      <p:sp>
        <p:nvSpPr>
          <p:cNvPr id="16" name="Google Shape;16;p2"/>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lvl1pPr indent="0" lvl="0" marL="0" algn="r">
              <a:spcBef>
                <a:spcPts val="0"/>
              </a:spcBef>
              <a:buNone/>
              <a:defRPr b="0" i="0" sz="1400" u="none" cap="none" strike="noStrike">
                <a:solidFill>
                  <a:schemeClr val="dk1"/>
                </a:solidFill>
                <a:latin typeface="Meiryo"/>
                <a:ea typeface="Meiryo"/>
                <a:cs typeface="Meiryo"/>
                <a:sym typeface="Meiryo"/>
              </a:defRPr>
            </a:lvl1pPr>
            <a:lvl2pPr indent="0" lvl="1" marL="0" algn="r">
              <a:spcBef>
                <a:spcPts val="0"/>
              </a:spcBef>
              <a:buNone/>
              <a:defRPr b="0" i="0" sz="1400" u="none" cap="none" strike="noStrike">
                <a:solidFill>
                  <a:schemeClr val="dk1"/>
                </a:solidFill>
                <a:latin typeface="Meiryo"/>
                <a:ea typeface="Meiryo"/>
                <a:cs typeface="Meiryo"/>
                <a:sym typeface="Meiryo"/>
              </a:defRPr>
            </a:lvl2pPr>
            <a:lvl3pPr indent="0" lvl="2" marL="0" algn="r">
              <a:spcBef>
                <a:spcPts val="0"/>
              </a:spcBef>
              <a:buNone/>
              <a:defRPr b="0" i="0" sz="1400" u="none" cap="none" strike="noStrike">
                <a:solidFill>
                  <a:schemeClr val="dk1"/>
                </a:solidFill>
                <a:latin typeface="Meiryo"/>
                <a:ea typeface="Meiryo"/>
                <a:cs typeface="Meiryo"/>
                <a:sym typeface="Meiryo"/>
              </a:defRPr>
            </a:lvl3pPr>
            <a:lvl4pPr indent="0" lvl="3" marL="0" algn="r">
              <a:spcBef>
                <a:spcPts val="0"/>
              </a:spcBef>
              <a:buNone/>
              <a:defRPr b="0" i="0" sz="1400" u="none" cap="none" strike="noStrike">
                <a:solidFill>
                  <a:schemeClr val="dk1"/>
                </a:solidFill>
                <a:latin typeface="Meiryo"/>
                <a:ea typeface="Meiryo"/>
                <a:cs typeface="Meiryo"/>
                <a:sym typeface="Meiryo"/>
              </a:defRPr>
            </a:lvl4pPr>
            <a:lvl5pPr indent="0" lvl="4" marL="0" algn="r">
              <a:spcBef>
                <a:spcPts val="0"/>
              </a:spcBef>
              <a:buNone/>
              <a:defRPr b="0" i="0" sz="1400" u="none" cap="none" strike="noStrike">
                <a:solidFill>
                  <a:schemeClr val="dk1"/>
                </a:solidFill>
                <a:latin typeface="Meiryo"/>
                <a:ea typeface="Meiryo"/>
                <a:cs typeface="Meiryo"/>
                <a:sym typeface="Meiryo"/>
              </a:defRPr>
            </a:lvl5pPr>
            <a:lvl6pPr indent="0" lvl="5" marL="0" algn="r">
              <a:spcBef>
                <a:spcPts val="0"/>
              </a:spcBef>
              <a:buNone/>
              <a:defRPr b="0" i="0" sz="1400" u="none" cap="none" strike="noStrike">
                <a:solidFill>
                  <a:schemeClr val="dk1"/>
                </a:solidFill>
                <a:latin typeface="Meiryo"/>
                <a:ea typeface="Meiryo"/>
                <a:cs typeface="Meiryo"/>
                <a:sym typeface="Meiryo"/>
              </a:defRPr>
            </a:lvl6pPr>
            <a:lvl7pPr indent="0" lvl="6" marL="0" algn="r">
              <a:spcBef>
                <a:spcPts val="0"/>
              </a:spcBef>
              <a:buNone/>
              <a:defRPr b="0" i="0" sz="1400" u="none" cap="none" strike="noStrike">
                <a:solidFill>
                  <a:schemeClr val="dk1"/>
                </a:solidFill>
                <a:latin typeface="Meiryo"/>
                <a:ea typeface="Meiryo"/>
                <a:cs typeface="Meiryo"/>
                <a:sym typeface="Meiryo"/>
              </a:defRPr>
            </a:lvl7pPr>
            <a:lvl8pPr indent="0" lvl="7" marL="0" algn="r">
              <a:spcBef>
                <a:spcPts val="0"/>
              </a:spcBef>
              <a:buNone/>
              <a:defRPr b="0" i="0" sz="1400" u="none" cap="none" strike="noStrike">
                <a:solidFill>
                  <a:schemeClr val="dk1"/>
                </a:solidFill>
                <a:latin typeface="Meiryo"/>
                <a:ea typeface="Meiryo"/>
                <a:cs typeface="Meiryo"/>
                <a:sym typeface="Meiryo"/>
              </a:defRPr>
            </a:lvl8pPr>
            <a:lvl9pPr indent="0" lvl="8" marL="0" algn="r">
              <a:spcBef>
                <a:spcPts val="0"/>
              </a:spcBef>
              <a:buNone/>
              <a:defRPr b="0" i="0" sz="1400" u="none" cap="none" strike="noStrike">
                <a:solidFill>
                  <a:schemeClr val="dk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2_Index">
  <p:cSld name="02_Index">
    <p:spTree>
      <p:nvGrpSpPr>
        <p:cNvPr id="17" name="Shape 17"/>
        <p:cNvGrpSpPr/>
        <p:nvPr/>
      </p:nvGrpSpPr>
      <p:grpSpPr>
        <a:xfrm>
          <a:off x="0" y="0"/>
          <a:ext cx="0" cy="0"/>
          <a:chOff x="0" y="0"/>
          <a:chExt cx="0" cy="0"/>
        </a:xfrm>
      </p:grpSpPr>
      <p:sp>
        <p:nvSpPr>
          <p:cNvPr id="18" name="Google Shape;18;p3"/>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lvl1pPr indent="0" lvl="0" marL="0" algn="r">
              <a:spcBef>
                <a:spcPts val="0"/>
              </a:spcBef>
              <a:buNone/>
              <a:defRPr b="0" i="0" sz="1400" u="none" cap="none" strike="noStrike">
                <a:solidFill>
                  <a:schemeClr val="dk1"/>
                </a:solidFill>
                <a:latin typeface="Meiryo"/>
                <a:ea typeface="Meiryo"/>
                <a:cs typeface="Meiryo"/>
                <a:sym typeface="Meiryo"/>
              </a:defRPr>
            </a:lvl1pPr>
            <a:lvl2pPr indent="0" lvl="1" marL="0" algn="r">
              <a:spcBef>
                <a:spcPts val="0"/>
              </a:spcBef>
              <a:buNone/>
              <a:defRPr b="0" i="0" sz="1400" u="none" cap="none" strike="noStrike">
                <a:solidFill>
                  <a:schemeClr val="dk1"/>
                </a:solidFill>
                <a:latin typeface="Meiryo"/>
                <a:ea typeface="Meiryo"/>
                <a:cs typeface="Meiryo"/>
                <a:sym typeface="Meiryo"/>
              </a:defRPr>
            </a:lvl2pPr>
            <a:lvl3pPr indent="0" lvl="2" marL="0" algn="r">
              <a:spcBef>
                <a:spcPts val="0"/>
              </a:spcBef>
              <a:buNone/>
              <a:defRPr b="0" i="0" sz="1400" u="none" cap="none" strike="noStrike">
                <a:solidFill>
                  <a:schemeClr val="dk1"/>
                </a:solidFill>
                <a:latin typeface="Meiryo"/>
                <a:ea typeface="Meiryo"/>
                <a:cs typeface="Meiryo"/>
                <a:sym typeface="Meiryo"/>
              </a:defRPr>
            </a:lvl3pPr>
            <a:lvl4pPr indent="0" lvl="3" marL="0" algn="r">
              <a:spcBef>
                <a:spcPts val="0"/>
              </a:spcBef>
              <a:buNone/>
              <a:defRPr b="0" i="0" sz="1400" u="none" cap="none" strike="noStrike">
                <a:solidFill>
                  <a:schemeClr val="dk1"/>
                </a:solidFill>
                <a:latin typeface="Meiryo"/>
                <a:ea typeface="Meiryo"/>
                <a:cs typeface="Meiryo"/>
                <a:sym typeface="Meiryo"/>
              </a:defRPr>
            </a:lvl4pPr>
            <a:lvl5pPr indent="0" lvl="4" marL="0" algn="r">
              <a:spcBef>
                <a:spcPts val="0"/>
              </a:spcBef>
              <a:buNone/>
              <a:defRPr b="0" i="0" sz="1400" u="none" cap="none" strike="noStrike">
                <a:solidFill>
                  <a:schemeClr val="dk1"/>
                </a:solidFill>
                <a:latin typeface="Meiryo"/>
                <a:ea typeface="Meiryo"/>
                <a:cs typeface="Meiryo"/>
                <a:sym typeface="Meiryo"/>
              </a:defRPr>
            </a:lvl5pPr>
            <a:lvl6pPr indent="0" lvl="5" marL="0" algn="r">
              <a:spcBef>
                <a:spcPts val="0"/>
              </a:spcBef>
              <a:buNone/>
              <a:defRPr b="0" i="0" sz="1400" u="none" cap="none" strike="noStrike">
                <a:solidFill>
                  <a:schemeClr val="dk1"/>
                </a:solidFill>
                <a:latin typeface="Meiryo"/>
                <a:ea typeface="Meiryo"/>
                <a:cs typeface="Meiryo"/>
                <a:sym typeface="Meiryo"/>
              </a:defRPr>
            </a:lvl6pPr>
            <a:lvl7pPr indent="0" lvl="6" marL="0" algn="r">
              <a:spcBef>
                <a:spcPts val="0"/>
              </a:spcBef>
              <a:buNone/>
              <a:defRPr b="0" i="0" sz="1400" u="none" cap="none" strike="noStrike">
                <a:solidFill>
                  <a:schemeClr val="dk1"/>
                </a:solidFill>
                <a:latin typeface="Meiryo"/>
                <a:ea typeface="Meiryo"/>
                <a:cs typeface="Meiryo"/>
                <a:sym typeface="Meiryo"/>
              </a:defRPr>
            </a:lvl7pPr>
            <a:lvl8pPr indent="0" lvl="7" marL="0" algn="r">
              <a:spcBef>
                <a:spcPts val="0"/>
              </a:spcBef>
              <a:buNone/>
              <a:defRPr b="0" i="0" sz="1400" u="none" cap="none" strike="noStrike">
                <a:solidFill>
                  <a:schemeClr val="dk1"/>
                </a:solidFill>
                <a:latin typeface="Meiryo"/>
                <a:ea typeface="Meiryo"/>
                <a:cs typeface="Meiryo"/>
                <a:sym typeface="Meiryo"/>
              </a:defRPr>
            </a:lvl8pPr>
            <a:lvl9pPr indent="0" lvl="8" marL="0" algn="r">
              <a:spcBef>
                <a:spcPts val="0"/>
              </a:spcBef>
              <a:buNone/>
              <a:defRPr b="0" i="0" sz="1400" u="none" cap="none" strike="noStrike">
                <a:solidFill>
                  <a:schemeClr val="dk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
        <p:nvSpPr>
          <p:cNvPr id="19" name="Google Shape;19;p3"/>
          <p:cNvSpPr txBox="1"/>
          <p:nvPr>
            <p:ph type="title"/>
          </p:nvPr>
        </p:nvSpPr>
        <p:spPr>
          <a:xfrm>
            <a:off x="443073" y="366716"/>
            <a:ext cx="11305846" cy="584775"/>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Clr>
                <a:schemeClr val="dk1"/>
              </a:buClr>
              <a:buSzPts val="3200"/>
              <a:buFont typeface="Meiryo"/>
              <a:buNone/>
              <a:defRPr b="1" i="0" sz="3200">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3"/>
          <p:cNvSpPr txBox="1"/>
          <p:nvPr>
            <p:ph idx="1" type="body"/>
          </p:nvPr>
        </p:nvSpPr>
        <p:spPr>
          <a:xfrm>
            <a:off x="443071" y="6498006"/>
            <a:ext cx="9880615" cy="123111"/>
          </a:xfrm>
          <a:prstGeom prst="rect">
            <a:avLst/>
          </a:prstGeom>
          <a:noFill/>
          <a:ln>
            <a:noFill/>
          </a:ln>
        </p:spPr>
        <p:txBody>
          <a:bodyPr anchorCtr="0" anchor="ctr" bIns="0" lIns="0" spcFirstLastPara="1" rIns="0" wrap="square" tIns="0">
            <a:spAutoFit/>
          </a:bodyPr>
          <a:lstStyle>
            <a:lvl1pPr indent="-228600" lvl="0" marL="457200" algn="l">
              <a:spcBef>
                <a:spcPts val="0"/>
              </a:spcBef>
              <a:spcAft>
                <a:spcPts val="0"/>
              </a:spcAft>
              <a:buSzPts val="800"/>
              <a:buFont typeface="Arial"/>
              <a:buNone/>
              <a:defRPr b="0" i="0" sz="800">
                <a:latin typeface="Meiryo"/>
                <a:ea typeface="Meiryo"/>
                <a:cs typeface="Meiryo"/>
                <a:sym typeface="Meiryo"/>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42900" lvl="3" marL="1828800" algn="l">
              <a:spcBef>
                <a:spcPts val="60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1" name="Google Shape;21;p3"/>
          <p:cNvSpPr txBox="1"/>
          <p:nvPr>
            <p:ph idx="2" type="body"/>
          </p:nvPr>
        </p:nvSpPr>
        <p:spPr>
          <a:xfrm>
            <a:off x="443072" y="1138194"/>
            <a:ext cx="7330149" cy="2360234"/>
          </a:xfrm>
          <a:prstGeom prst="rect">
            <a:avLst/>
          </a:prstGeom>
          <a:noFill/>
          <a:ln>
            <a:noFill/>
          </a:ln>
        </p:spPr>
        <p:txBody>
          <a:bodyPr anchorCtr="0" anchor="t" bIns="108000" lIns="216000" spcFirstLastPara="1" rIns="216000" wrap="square" tIns="108000">
            <a:spAutoFit/>
          </a:bodyPr>
          <a:lstStyle>
            <a:lvl1pPr indent="-330200" lvl="0" marL="457200" algn="l">
              <a:lnSpc>
                <a:spcPct val="130000"/>
              </a:lnSpc>
              <a:spcBef>
                <a:spcPts val="600"/>
              </a:spcBef>
              <a:spcAft>
                <a:spcPts val="0"/>
              </a:spcAft>
              <a:buClr>
                <a:schemeClr val="dk1"/>
              </a:buClr>
              <a:buSzPts val="1600"/>
              <a:buFont typeface="Calibri"/>
              <a:buAutoNum type="arabicPeriod"/>
              <a:defRPr b="0" i="0" sz="1600">
                <a:latin typeface="Calibri"/>
                <a:ea typeface="Calibri"/>
                <a:cs typeface="Calibri"/>
                <a:sym typeface="Calibri"/>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30200" lvl="3" marL="1828800" algn="l">
              <a:spcBef>
                <a:spcPts val="600"/>
              </a:spcBef>
              <a:spcAft>
                <a:spcPts val="0"/>
              </a:spcAft>
              <a:buClr>
                <a:schemeClr val="dk1"/>
              </a:buClr>
              <a:buSzPts val="1600"/>
              <a:buChar char="∗"/>
              <a:defRPr sz="1600">
                <a:latin typeface="Calibri"/>
                <a:ea typeface="Calibri"/>
                <a:cs typeface="Calibri"/>
                <a:sym typeface="Calibri"/>
              </a:defRPr>
            </a:lvl4pPr>
            <a:lvl5pPr indent="-330200" lvl="4" marL="2286000" algn="l">
              <a:spcBef>
                <a:spcPts val="320"/>
              </a:spcBef>
              <a:spcAft>
                <a:spcPts val="0"/>
              </a:spcAft>
              <a:buClr>
                <a:schemeClr val="dk1"/>
              </a:buClr>
              <a:buSzPts val="1600"/>
              <a:buChar char="»"/>
              <a:defRPr sz="1600">
                <a:latin typeface="Calibri"/>
                <a:ea typeface="Calibri"/>
                <a:cs typeface="Calibri"/>
                <a:sym typeface="Calibri"/>
              </a:defRPr>
            </a:lvl5pPr>
            <a:lvl6pPr indent="-330200" lvl="5" marL="2743200" algn="l">
              <a:spcBef>
                <a:spcPts val="320"/>
              </a:spcBef>
              <a:spcAft>
                <a:spcPts val="0"/>
              </a:spcAft>
              <a:buClr>
                <a:schemeClr val="dk1"/>
              </a:buClr>
              <a:buSzPts val="1600"/>
              <a:buChar char="•"/>
              <a:defRPr sz="1600">
                <a:latin typeface="Calibri"/>
                <a:ea typeface="Calibri"/>
                <a:cs typeface="Calibri"/>
                <a:sym typeface="Calibri"/>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2" name="Google Shape;22;p3"/>
          <p:cNvSpPr txBox="1"/>
          <p:nvPr>
            <p:ph idx="3" type="body"/>
          </p:nvPr>
        </p:nvSpPr>
        <p:spPr>
          <a:xfrm>
            <a:off x="7773220" y="1138194"/>
            <a:ext cx="2550466" cy="2360234"/>
          </a:xfrm>
          <a:prstGeom prst="rect">
            <a:avLst/>
          </a:prstGeom>
          <a:noFill/>
          <a:ln>
            <a:noFill/>
          </a:ln>
        </p:spPr>
        <p:txBody>
          <a:bodyPr anchorCtr="0" anchor="t" bIns="108000" lIns="216000" spcFirstLastPara="1" rIns="216000" wrap="square" tIns="108000">
            <a:spAutoFit/>
          </a:bodyPr>
          <a:lstStyle>
            <a:lvl1pPr indent="-228600" lvl="0" marL="457200" algn="r">
              <a:lnSpc>
                <a:spcPct val="130000"/>
              </a:lnSpc>
              <a:spcBef>
                <a:spcPts val="600"/>
              </a:spcBef>
              <a:spcAft>
                <a:spcPts val="0"/>
              </a:spcAft>
              <a:buSzPts val="1600"/>
              <a:buFont typeface="Calibri"/>
              <a:buNone/>
              <a:defRPr b="0" i="0" sz="1600">
                <a:latin typeface="Calibri"/>
                <a:ea typeface="Calibri"/>
                <a:cs typeface="Calibri"/>
                <a:sym typeface="Calibri"/>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30200" lvl="3" marL="1828800" algn="l">
              <a:spcBef>
                <a:spcPts val="600"/>
              </a:spcBef>
              <a:spcAft>
                <a:spcPts val="0"/>
              </a:spcAft>
              <a:buClr>
                <a:schemeClr val="dk1"/>
              </a:buClr>
              <a:buSzPts val="1600"/>
              <a:buChar char="∗"/>
              <a:defRPr sz="1600">
                <a:latin typeface="Calibri"/>
                <a:ea typeface="Calibri"/>
                <a:cs typeface="Calibri"/>
                <a:sym typeface="Calibri"/>
              </a:defRPr>
            </a:lvl4pPr>
            <a:lvl5pPr indent="-330200" lvl="4" marL="2286000" algn="l">
              <a:spcBef>
                <a:spcPts val="320"/>
              </a:spcBef>
              <a:spcAft>
                <a:spcPts val="0"/>
              </a:spcAft>
              <a:buClr>
                <a:schemeClr val="dk1"/>
              </a:buClr>
              <a:buSzPts val="1600"/>
              <a:buChar char="»"/>
              <a:defRPr sz="1600">
                <a:latin typeface="Calibri"/>
                <a:ea typeface="Calibri"/>
                <a:cs typeface="Calibri"/>
                <a:sym typeface="Calibri"/>
              </a:defRPr>
            </a:lvl5pPr>
            <a:lvl6pPr indent="-355600" lvl="5" marL="2743200" algn="l">
              <a:spcBef>
                <a:spcPts val="400"/>
              </a:spcBef>
              <a:spcAft>
                <a:spcPts val="0"/>
              </a:spcAft>
              <a:buClr>
                <a:schemeClr val="dk1"/>
              </a:buClr>
              <a:buSzPts val="2000"/>
              <a:buChar char="•"/>
              <a:defRPr>
                <a:latin typeface="Calibri"/>
                <a:ea typeface="Calibri"/>
                <a:cs typeface="Calibri"/>
                <a:sym typeface="Calibri"/>
              </a:defRPr>
            </a:lvl6pPr>
            <a:lvl7pPr indent="-355600" lvl="6" marL="3200400" algn="l">
              <a:spcBef>
                <a:spcPts val="400"/>
              </a:spcBef>
              <a:spcAft>
                <a:spcPts val="0"/>
              </a:spcAft>
              <a:buClr>
                <a:schemeClr val="dk1"/>
              </a:buClr>
              <a:buSzPts val="2000"/>
              <a:buChar char="•"/>
              <a:defRPr>
                <a:latin typeface="Calibri"/>
                <a:ea typeface="Calibri"/>
                <a:cs typeface="Calibri"/>
                <a:sym typeface="Calibri"/>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32">
          <p15:clr>
            <a:srgbClr val="FBAE40"/>
          </p15:clr>
        </p15:guide>
        <p15:guide id="2" pos="2939">
          <p15:clr>
            <a:srgbClr val="FBAE40"/>
          </p15:clr>
        </p15:guide>
        <p15:guide id="3" pos="3301">
          <p15:clr>
            <a:srgbClr val="FBAE40"/>
          </p15:clr>
        </p15:guide>
        <p15:guide id="4" pos="3120">
          <p15:clr>
            <a:srgbClr val="FBAE40"/>
          </p15:clr>
        </p15:guide>
        <p15:guide id="5" pos="1646">
          <p15:clr>
            <a:srgbClr val="FBAE40"/>
          </p15:clr>
        </p15:guide>
        <p15:guide id="6" pos="1510">
          <p15:clr>
            <a:srgbClr val="FBAE40"/>
          </p15:clr>
        </p15:guide>
        <p15:guide id="7" pos="217">
          <p15:clr>
            <a:srgbClr val="FBAE40"/>
          </p15:clr>
        </p15:guide>
        <p15:guide id="8" pos="4594">
          <p15:clr>
            <a:srgbClr val="FBAE40"/>
          </p15:clr>
        </p15:guide>
        <p15:guide id="9" pos="4730">
          <p15:clr>
            <a:srgbClr val="FBAE40"/>
          </p15:clr>
        </p15:guide>
        <p15:guide id="10" pos="6023">
          <p15:clr>
            <a:srgbClr val="FBAE40"/>
          </p15:clr>
        </p15:guide>
        <p15:guide id="11" orient="horz" pos="4088">
          <p15:clr>
            <a:srgbClr val="FBAE40"/>
          </p15:clr>
        </p15:guide>
        <p15:guide id="12" orient="horz" pos="3861">
          <p15:clr>
            <a:srgbClr val="FBAE40"/>
          </p15:clr>
        </p15:guide>
        <p15:guide id="13" orient="horz" pos="595">
          <p15:clr>
            <a:srgbClr val="FBAE40"/>
          </p15:clr>
        </p15:guide>
        <p15:guide id="14" orient="horz" pos="709">
          <p15:clr>
            <a:srgbClr val="FBAE40"/>
          </p15:clr>
        </p15:guide>
        <p15:guide id="15" orient="horz" pos="1366">
          <p15:clr>
            <a:srgbClr val="FBAE40"/>
          </p15:clr>
        </p15:guide>
        <p15:guide id="16" orient="horz" pos="2614">
          <p15:clr>
            <a:srgbClr val="FBAE40"/>
          </p15:clr>
        </p15:guide>
        <p15:guide id="17" orient="horz" pos="1480">
          <p15:clr>
            <a:srgbClr val="FBAE40"/>
          </p15:clr>
        </p15:guide>
        <p15:guide id="18" orient="horz" pos="272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3_Section">
  <p:cSld name="03_Section">
    <p:spTree>
      <p:nvGrpSpPr>
        <p:cNvPr id="23" name="Shape 23"/>
        <p:cNvGrpSpPr/>
        <p:nvPr/>
      </p:nvGrpSpPr>
      <p:grpSpPr>
        <a:xfrm>
          <a:off x="0" y="0"/>
          <a:ext cx="0" cy="0"/>
          <a:chOff x="0" y="0"/>
          <a:chExt cx="0" cy="0"/>
        </a:xfrm>
      </p:grpSpPr>
      <p:sp>
        <p:nvSpPr>
          <p:cNvPr id="24" name="Google Shape;24;p4"/>
          <p:cNvSpPr txBox="1"/>
          <p:nvPr>
            <p:ph type="ctrTitle"/>
          </p:nvPr>
        </p:nvSpPr>
        <p:spPr>
          <a:xfrm>
            <a:off x="443076" y="3082756"/>
            <a:ext cx="11305846" cy="935810"/>
          </a:xfrm>
          <a:prstGeom prst="rect">
            <a:avLst/>
          </a:prstGeom>
          <a:noFill/>
          <a:ln>
            <a:noFill/>
          </a:ln>
        </p:spPr>
        <p:txBody>
          <a:bodyPr anchorCtr="0" anchor="ctr" bIns="72000" lIns="0" spcFirstLastPara="1" rIns="0" wrap="square" tIns="108000">
            <a:spAutoFit/>
          </a:bodyPr>
          <a:lstStyle>
            <a:lvl1pPr lvl="0" algn="l">
              <a:lnSpc>
                <a:spcPct val="130000"/>
              </a:lnSpc>
              <a:spcBef>
                <a:spcPts val="0"/>
              </a:spcBef>
              <a:spcAft>
                <a:spcPts val="0"/>
              </a:spcAft>
              <a:buClr>
                <a:schemeClr val="dk1"/>
              </a:buClr>
              <a:buSzPts val="4000"/>
              <a:buFont typeface="Meiryo"/>
              <a:buNone/>
              <a:defRPr b="1" i="0" sz="4000">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lvl1pPr indent="0" lvl="0" marL="0" algn="r">
              <a:spcBef>
                <a:spcPts val="0"/>
              </a:spcBef>
              <a:buNone/>
              <a:defRPr b="0" i="0" sz="1400" u="none" cap="none" strike="noStrike">
                <a:solidFill>
                  <a:schemeClr val="lt1"/>
                </a:solidFill>
                <a:latin typeface="Meiryo"/>
                <a:ea typeface="Meiryo"/>
                <a:cs typeface="Meiryo"/>
                <a:sym typeface="Meiryo"/>
              </a:defRPr>
            </a:lvl1pPr>
            <a:lvl2pPr indent="0" lvl="1" marL="0" algn="r">
              <a:spcBef>
                <a:spcPts val="0"/>
              </a:spcBef>
              <a:buNone/>
              <a:defRPr b="0" i="0" sz="1400" u="none" cap="none" strike="noStrike">
                <a:solidFill>
                  <a:schemeClr val="lt1"/>
                </a:solidFill>
                <a:latin typeface="Meiryo"/>
                <a:ea typeface="Meiryo"/>
                <a:cs typeface="Meiryo"/>
                <a:sym typeface="Meiryo"/>
              </a:defRPr>
            </a:lvl2pPr>
            <a:lvl3pPr indent="0" lvl="2" marL="0" algn="r">
              <a:spcBef>
                <a:spcPts val="0"/>
              </a:spcBef>
              <a:buNone/>
              <a:defRPr b="0" i="0" sz="1400" u="none" cap="none" strike="noStrike">
                <a:solidFill>
                  <a:schemeClr val="lt1"/>
                </a:solidFill>
                <a:latin typeface="Meiryo"/>
                <a:ea typeface="Meiryo"/>
                <a:cs typeface="Meiryo"/>
                <a:sym typeface="Meiryo"/>
              </a:defRPr>
            </a:lvl3pPr>
            <a:lvl4pPr indent="0" lvl="3" marL="0" algn="r">
              <a:spcBef>
                <a:spcPts val="0"/>
              </a:spcBef>
              <a:buNone/>
              <a:defRPr b="0" i="0" sz="1400" u="none" cap="none" strike="noStrike">
                <a:solidFill>
                  <a:schemeClr val="lt1"/>
                </a:solidFill>
                <a:latin typeface="Meiryo"/>
                <a:ea typeface="Meiryo"/>
                <a:cs typeface="Meiryo"/>
                <a:sym typeface="Meiryo"/>
              </a:defRPr>
            </a:lvl4pPr>
            <a:lvl5pPr indent="0" lvl="4" marL="0" algn="r">
              <a:spcBef>
                <a:spcPts val="0"/>
              </a:spcBef>
              <a:buNone/>
              <a:defRPr b="0" i="0" sz="1400" u="none" cap="none" strike="noStrike">
                <a:solidFill>
                  <a:schemeClr val="lt1"/>
                </a:solidFill>
                <a:latin typeface="Meiryo"/>
                <a:ea typeface="Meiryo"/>
                <a:cs typeface="Meiryo"/>
                <a:sym typeface="Meiryo"/>
              </a:defRPr>
            </a:lvl5pPr>
            <a:lvl6pPr indent="0" lvl="5" marL="0" algn="r">
              <a:spcBef>
                <a:spcPts val="0"/>
              </a:spcBef>
              <a:buNone/>
              <a:defRPr b="0" i="0" sz="1400" u="none" cap="none" strike="noStrike">
                <a:solidFill>
                  <a:schemeClr val="lt1"/>
                </a:solidFill>
                <a:latin typeface="Meiryo"/>
                <a:ea typeface="Meiryo"/>
                <a:cs typeface="Meiryo"/>
                <a:sym typeface="Meiryo"/>
              </a:defRPr>
            </a:lvl6pPr>
            <a:lvl7pPr indent="0" lvl="6" marL="0" algn="r">
              <a:spcBef>
                <a:spcPts val="0"/>
              </a:spcBef>
              <a:buNone/>
              <a:defRPr b="0" i="0" sz="1400" u="none" cap="none" strike="noStrike">
                <a:solidFill>
                  <a:schemeClr val="lt1"/>
                </a:solidFill>
                <a:latin typeface="Meiryo"/>
                <a:ea typeface="Meiryo"/>
                <a:cs typeface="Meiryo"/>
                <a:sym typeface="Meiryo"/>
              </a:defRPr>
            </a:lvl7pPr>
            <a:lvl8pPr indent="0" lvl="7" marL="0" algn="r">
              <a:spcBef>
                <a:spcPts val="0"/>
              </a:spcBef>
              <a:buNone/>
              <a:defRPr b="0" i="0" sz="1400" u="none" cap="none" strike="noStrike">
                <a:solidFill>
                  <a:schemeClr val="lt1"/>
                </a:solidFill>
                <a:latin typeface="Meiryo"/>
                <a:ea typeface="Meiryo"/>
                <a:cs typeface="Meiryo"/>
                <a:sym typeface="Meiryo"/>
              </a:defRPr>
            </a:lvl8pPr>
            <a:lvl9pPr indent="0" lvl="8" marL="0" algn="r">
              <a:spcBef>
                <a:spcPts val="0"/>
              </a:spcBef>
              <a:buNone/>
              <a:defRPr b="0" i="0" sz="1400" u="none" cap="none" strike="noStrike">
                <a:solidFill>
                  <a:schemeClr val="lt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extLst>
    <p:ext uri="{DCECCB84-F9BA-43D5-87BE-67443E8EF086}">
      <p15:sldGuideLst>
        <p15:guide id="1"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4_Basic">
  <p:cSld name="04_Basic">
    <p:spTree>
      <p:nvGrpSpPr>
        <p:cNvPr id="26" name="Shape 26"/>
        <p:cNvGrpSpPr/>
        <p:nvPr/>
      </p:nvGrpSpPr>
      <p:grpSpPr>
        <a:xfrm>
          <a:off x="0" y="0"/>
          <a:ext cx="0" cy="0"/>
          <a:chOff x="0" y="0"/>
          <a:chExt cx="0" cy="0"/>
        </a:xfrm>
      </p:grpSpPr>
      <p:sp>
        <p:nvSpPr>
          <p:cNvPr id="27" name="Google Shape;27;p5"/>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lvl1pPr indent="0" lvl="0" marL="0" algn="r">
              <a:spcBef>
                <a:spcPts val="0"/>
              </a:spcBef>
              <a:buNone/>
              <a:defRPr b="0" i="0" sz="1400" u="none" cap="none" strike="noStrike">
                <a:solidFill>
                  <a:schemeClr val="dk1"/>
                </a:solidFill>
                <a:latin typeface="Meiryo"/>
                <a:ea typeface="Meiryo"/>
                <a:cs typeface="Meiryo"/>
                <a:sym typeface="Meiryo"/>
              </a:defRPr>
            </a:lvl1pPr>
            <a:lvl2pPr indent="0" lvl="1" marL="0" algn="r">
              <a:spcBef>
                <a:spcPts val="0"/>
              </a:spcBef>
              <a:buNone/>
              <a:defRPr b="0" i="0" sz="1400" u="none" cap="none" strike="noStrike">
                <a:solidFill>
                  <a:schemeClr val="dk1"/>
                </a:solidFill>
                <a:latin typeface="Meiryo"/>
                <a:ea typeface="Meiryo"/>
                <a:cs typeface="Meiryo"/>
                <a:sym typeface="Meiryo"/>
              </a:defRPr>
            </a:lvl2pPr>
            <a:lvl3pPr indent="0" lvl="2" marL="0" algn="r">
              <a:spcBef>
                <a:spcPts val="0"/>
              </a:spcBef>
              <a:buNone/>
              <a:defRPr b="0" i="0" sz="1400" u="none" cap="none" strike="noStrike">
                <a:solidFill>
                  <a:schemeClr val="dk1"/>
                </a:solidFill>
                <a:latin typeface="Meiryo"/>
                <a:ea typeface="Meiryo"/>
                <a:cs typeface="Meiryo"/>
                <a:sym typeface="Meiryo"/>
              </a:defRPr>
            </a:lvl3pPr>
            <a:lvl4pPr indent="0" lvl="3" marL="0" algn="r">
              <a:spcBef>
                <a:spcPts val="0"/>
              </a:spcBef>
              <a:buNone/>
              <a:defRPr b="0" i="0" sz="1400" u="none" cap="none" strike="noStrike">
                <a:solidFill>
                  <a:schemeClr val="dk1"/>
                </a:solidFill>
                <a:latin typeface="Meiryo"/>
                <a:ea typeface="Meiryo"/>
                <a:cs typeface="Meiryo"/>
                <a:sym typeface="Meiryo"/>
              </a:defRPr>
            </a:lvl4pPr>
            <a:lvl5pPr indent="0" lvl="4" marL="0" algn="r">
              <a:spcBef>
                <a:spcPts val="0"/>
              </a:spcBef>
              <a:buNone/>
              <a:defRPr b="0" i="0" sz="1400" u="none" cap="none" strike="noStrike">
                <a:solidFill>
                  <a:schemeClr val="dk1"/>
                </a:solidFill>
                <a:latin typeface="Meiryo"/>
                <a:ea typeface="Meiryo"/>
                <a:cs typeface="Meiryo"/>
                <a:sym typeface="Meiryo"/>
              </a:defRPr>
            </a:lvl5pPr>
            <a:lvl6pPr indent="0" lvl="5" marL="0" algn="r">
              <a:spcBef>
                <a:spcPts val="0"/>
              </a:spcBef>
              <a:buNone/>
              <a:defRPr b="0" i="0" sz="1400" u="none" cap="none" strike="noStrike">
                <a:solidFill>
                  <a:schemeClr val="dk1"/>
                </a:solidFill>
                <a:latin typeface="Meiryo"/>
                <a:ea typeface="Meiryo"/>
                <a:cs typeface="Meiryo"/>
                <a:sym typeface="Meiryo"/>
              </a:defRPr>
            </a:lvl6pPr>
            <a:lvl7pPr indent="0" lvl="6" marL="0" algn="r">
              <a:spcBef>
                <a:spcPts val="0"/>
              </a:spcBef>
              <a:buNone/>
              <a:defRPr b="0" i="0" sz="1400" u="none" cap="none" strike="noStrike">
                <a:solidFill>
                  <a:schemeClr val="dk1"/>
                </a:solidFill>
                <a:latin typeface="Meiryo"/>
                <a:ea typeface="Meiryo"/>
                <a:cs typeface="Meiryo"/>
                <a:sym typeface="Meiryo"/>
              </a:defRPr>
            </a:lvl7pPr>
            <a:lvl8pPr indent="0" lvl="7" marL="0" algn="r">
              <a:spcBef>
                <a:spcPts val="0"/>
              </a:spcBef>
              <a:buNone/>
              <a:defRPr b="0" i="0" sz="1400" u="none" cap="none" strike="noStrike">
                <a:solidFill>
                  <a:schemeClr val="dk1"/>
                </a:solidFill>
                <a:latin typeface="Meiryo"/>
                <a:ea typeface="Meiryo"/>
                <a:cs typeface="Meiryo"/>
                <a:sym typeface="Meiryo"/>
              </a:defRPr>
            </a:lvl8pPr>
            <a:lvl9pPr indent="0" lvl="8" marL="0" algn="r">
              <a:spcBef>
                <a:spcPts val="0"/>
              </a:spcBef>
              <a:buNone/>
              <a:defRPr b="0" i="0" sz="1400" u="none" cap="none" strike="noStrike">
                <a:solidFill>
                  <a:schemeClr val="dk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
        <p:nvSpPr>
          <p:cNvPr id="28" name="Google Shape;28;p5"/>
          <p:cNvSpPr txBox="1"/>
          <p:nvPr>
            <p:ph type="title"/>
          </p:nvPr>
        </p:nvSpPr>
        <p:spPr>
          <a:xfrm>
            <a:off x="443074" y="366716"/>
            <a:ext cx="11305842" cy="584775"/>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Clr>
                <a:schemeClr val="dk1"/>
              </a:buClr>
              <a:buSzPts val="3200"/>
              <a:buFont typeface="Meiryo"/>
              <a:buNone/>
              <a:defRPr b="1" i="0" sz="3200">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443071" y="6498006"/>
            <a:ext cx="9880615" cy="123111"/>
          </a:xfrm>
          <a:prstGeom prst="rect">
            <a:avLst/>
          </a:prstGeom>
          <a:noFill/>
          <a:ln>
            <a:noFill/>
          </a:ln>
        </p:spPr>
        <p:txBody>
          <a:bodyPr anchorCtr="0" anchor="ctr" bIns="0" lIns="0" spcFirstLastPara="1" rIns="0" wrap="square" tIns="0">
            <a:spAutoFit/>
          </a:bodyPr>
          <a:lstStyle>
            <a:lvl1pPr indent="-228600" lvl="0" marL="457200" algn="l">
              <a:spcBef>
                <a:spcPts val="0"/>
              </a:spcBef>
              <a:spcAft>
                <a:spcPts val="0"/>
              </a:spcAft>
              <a:buSzPts val="800"/>
              <a:buFont typeface="Arial"/>
              <a:buNone/>
              <a:defRPr b="0" i="0" sz="800">
                <a:latin typeface="Meiryo"/>
                <a:ea typeface="Meiryo"/>
                <a:cs typeface="Meiryo"/>
                <a:sym typeface="Meiryo"/>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42900" lvl="3" marL="1828800" algn="l">
              <a:spcBef>
                <a:spcPts val="60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0" name="Google Shape;30;p5"/>
          <p:cNvSpPr txBox="1"/>
          <p:nvPr>
            <p:ph idx="2" type="body"/>
          </p:nvPr>
        </p:nvSpPr>
        <p:spPr>
          <a:xfrm>
            <a:off x="443070" y="1138195"/>
            <a:ext cx="11305846" cy="667839"/>
          </a:xfrm>
          <a:prstGeom prst="rect">
            <a:avLst/>
          </a:prstGeom>
          <a:solidFill>
            <a:srgbClr val="F3F6F6"/>
          </a:solidFill>
          <a:ln>
            <a:noFill/>
          </a:ln>
        </p:spPr>
        <p:txBody>
          <a:bodyPr anchorCtr="0" anchor="t" bIns="144000" lIns="216000" spcFirstLastPara="1" rIns="216000" wrap="square" tIns="144000">
            <a:spAutoFit/>
          </a:bodyPr>
          <a:lstStyle>
            <a:lvl1pPr indent="-355600" lvl="0" marL="457200" algn="l">
              <a:lnSpc>
                <a:spcPct val="130000"/>
              </a:lnSpc>
              <a:spcBef>
                <a:spcPts val="600"/>
              </a:spcBef>
              <a:spcAft>
                <a:spcPts val="0"/>
              </a:spcAft>
              <a:buClr>
                <a:schemeClr val="dk1"/>
              </a:buClr>
              <a:buSzPts val="2000"/>
              <a:buFont typeface="Meiryo"/>
              <a:buChar char="•"/>
              <a:defRPr b="0" i="0" sz="2000">
                <a:solidFill>
                  <a:schemeClr val="dk1"/>
                </a:solidFill>
                <a:latin typeface="Meiryo"/>
                <a:ea typeface="Meiryo"/>
                <a:cs typeface="Meiryo"/>
                <a:sym typeface="Meiryo"/>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42900" lvl="3" marL="1828800" algn="l">
              <a:spcBef>
                <a:spcPts val="60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1" name="Google Shape;31;p5"/>
          <p:cNvSpPr txBox="1"/>
          <p:nvPr>
            <p:ph idx="3" type="body"/>
          </p:nvPr>
        </p:nvSpPr>
        <p:spPr>
          <a:xfrm>
            <a:off x="443017" y="3290112"/>
            <a:ext cx="5316922" cy="293721"/>
          </a:xfrm>
          <a:prstGeom prst="rect">
            <a:avLst/>
          </a:prstGeom>
          <a:noFill/>
          <a:ln>
            <a:noFill/>
          </a:ln>
        </p:spPr>
        <p:txBody>
          <a:bodyPr anchorCtr="0" anchor="t" bIns="36000" lIns="72000" spcFirstLastPara="1" rIns="72000" wrap="square" tIns="72000">
            <a:spAutoFit/>
          </a:bodyPr>
          <a:lstStyle>
            <a:lvl1pPr indent="-228600" lvl="0" marL="457200" algn="l">
              <a:spcBef>
                <a:spcPts val="600"/>
              </a:spcBef>
              <a:spcAft>
                <a:spcPts val="0"/>
              </a:spcAft>
              <a:buSzPts val="1200"/>
              <a:buFont typeface="Arial"/>
              <a:buNone/>
              <a:defRPr sz="1200"/>
            </a:lvl1pPr>
            <a:lvl2pPr indent="-228600" lvl="1" marL="914400" algn="l">
              <a:spcBef>
                <a:spcPts val="600"/>
              </a:spcBef>
              <a:spcAft>
                <a:spcPts val="0"/>
              </a:spcAft>
              <a:buClr>
                <a:schemeClr val="dk1"/>
              </a:buClr>
              <a:buSzPts val="1200"/>
              <a:buNone/>
              <a:defRPr sz="1200"/>
            </a:lvl2pPr>
            <a:lvl3pPr indent="-228600" lvl="2" marL="1371600" algn="l">
              <a:spcBef>
                <a:spcPts val="600"/>
              </a:spcBef>
              <a:spcAft>
                <a:spcPts val="0"/>
              </a:spcAft>
              <a:buClr>
                <a:schemeClr val="dk1"/>
              </a:buClr>
              <a:buSzPts val="1200"/>
              <a:buNone/>
              <a:defRPr sz="1200"/>
            </a:lvl3pPr>
            <a:lvl4pPr indent="-228600" lvl="3" marL="1828800" algn="l">
              <a:spcBef>
                <a:spcPts val="600"/>
              </a:spcBef>
              <a:spcAft>
                <a:spcPts val="0"/>
              </a:spcAft>
              <a:buClr>
                <a:schemeClr val="dk1"/>
              </a:buClr>
              <a:buSzPts val="1200"/>
              <a:buNone/>
              <a:defRPr sz="1200"/>
            </a:lvl4pPr>
            <a:lvl5pPr indent="-228600" lvl="4" marL="2286000" algn="l">
              <a:spcBef>
                <a:spcPts val="240"/>
              </a:spcBef>
              <a:spcAft>
                <a:spcPts val="0"/>
              </a:spcAft>
              <a:buClr>
                <a:schemeClr val="dk1"/>
              </a:buClr>
              <a:buSzPts val="1200"/>
              <a:buNone/>
              <a:defRPr sz="1200"/>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2" name="Google Shape;32;p5"/>
          <p:cNvSpPr txBox="1"/>
          <p:nvPr>
            <p:ph idx="4" type="body"/>
          </p:nvPr>
        </p:nvSpPr>
        <p:spPr>
          <a:xfrm>
            <a:off x="6471138" y="3290112"/>
            <a:ext cx="5316416" cy="293721"/>
          </a:xfrm>
          <a:prstGeom prst="rect">
            <a:avLst/>
          </a:prstGeom>
          <a:noFill/>
          <a:ln>
            <a:noFill/>
          </a:ln>
        </p:spPr>
        <p:txBody>
          <a:bodyPr anchorCtr="0" anchor="t" bIns="36000" lIns="72000" spcFirstLastPara="1" rIns="72000" wrap="square" tIns="72000">
            <a:spAutoFit/>
          </a:bodyPr>
          <a:lstStyle>
            <a:lvl1pPr indent="-228600" lvl="0" marL="457200" algn="l">
              <a:spcBef>
                <a:spcPts val="600"/>
              </a:spcBef>
              <a:spcAft>
                <a:spcPts val="0"/>
              </a:spcAft>
              <a:buSzPts val="1200"/>
              <a:buNone/>
              <a:defRPr sz="1200"/>
            </a:lvl1pPr>
            <a:lvl2pPr indent="-304800" lvl="1" marL="914400" algn="l">
              <a:spcBef>
                <a:spcPts val="600"/>
              </a:spcBef>
              <a:spcAft>
                <a:spcPts val="0"/>
              </a:spcAft>
              <a:buClr>
                <a:schemeClr val="dk1"/>
              </a:buClr>
              <a:buSzPts val="1200"/>
              <a:buChar char="◦"/>
              <a:defRPr sz="1200"/>
            </a:lvl2pPr>
            <a:lvl3pPr indent="-304800" lvl="2" marL="1371600" algn="l">
              <a:spcBef>
                <a:spcPts val="600"/>
              </a:spcBef>
              <a:spcAft>
                <a:spcPts val="0"/>
              </a:spcAft>
              <a:buClr>
                <a:schemeClr val="dk1"/>
              </a:buClr>
              <a:buSzPts val="1200"/>
              <a:buChar char="‒"/>
              <a:defRPr sz="1200"/>
            </a:lvl3pPr>
            <a:lvl4pPr indent="-304800" lvl="3" marL="1828800" algn="l">
              <a:spcBef>
                <a:spcPts val="600"/>
              </a:spcBef>
              <a:spcAft>
                <a:spcPts val="0"/>
              </a:spcAft>
              <a:buClr>
                <a:schemeClr val="dk1"/>
              </a:buClr>
              <a:buSzPts val="1200"/>
              <a:buChar char="∗"/>
              <a:defRPr sz="1200"/>
            </a:lvl4pPr>
            <a:lvl5pPr indent="-304800" lvl="4" marL="2286000" algn="l">
              <a:spcBef>
                <a:spcPts val="240"/>
              </a:spcBef>
              <a:spcAft>
                <a:spcPts val="0"/>
              </a:spcAft>
              <a:buClr>
                <a:schemeClr val="dk1"/>
              </a:buClr>
              <a:buSzPts val="1200"/>
              <a:buChar char="»"/>
              <a:defRPr sz="1200"/>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5" type="body"/>
          </p:nvPr>
        </p:nvSpPr>
        <p:spPr>
          <a:xfrm>
            <a:off x="443017" y="2712318"/>
            <a:ext cx="5316922" cy="558784"/>
          </a:xfrm>
          <a:prstGeom prst="rect">
            <a:avLst/>
          </a:prstGeom>
          <a:solidFill>
            <a:schemeClr val="dk1"/>
          </a:solidFill>
          <a:ln>
            <a:noFill/>
          </a:ln>
        </p:spPr>
        <p:txBody>
          <a:bodyPr anchorCtr="0" anchor="t" bIns="72000" lIns="108000" spcFirstLastPara="1" rIns="108000" wrap="square" tIns="108000">
            <a:spAutoFit/>
          </a:bodyPr>
          <a:lstStyle>
            <a:lvl1pPr indent="-228600" lvl="0" marL="457200" algn="l">
              <a:spcBef>
                <a:spcPts val="600"/>
              </a:spcBef>
              <a:spcAft>
                <a:spcPts val="0"/>
              </a:spcAft>
              <a:buSzPts val="2000"/>
              <a:buNone/>
              <a:defRPr b="1">
                <a:solidFill>
                  <a:schemeClr val="lt1"/>
                </a:solidFill>
              </a:defRPr>
            </a:lvl1pPr>
            <a:lvl2pPr indent="-330200" lvl="1" marL="914400" algn="l">
              <a:spcBef>
                <a:spcPts val="600"/>
              </a:spcBef>
              <a:spcAft>
                <a:spcPts val="0"/>
              </a:spcAft>
              <a:buClr>
                <a:schemeClr val="lt1"/>
              </a:buClr>
              <a:buSzPts val="1600"/>
              <a:buChar char="◦"/>
              <a:defRPr>
                <a:solidFill>
                  <a:schemeClr val="lt1"/>
                </a:solidFill>
              </a:defRPr>
            </a:lvl2pPr>
            <a:lvl3pPr indent="-330200" lvl="2" marL="1371600" algn="l">
              <a:spcBef>
                <a:spcPts val="600"/>
              </a:spcBef>
              <a:spcAft>
                <a:spcPts val="0"/>
              </a:spcAft>
              <a:buClr>
                <a:schemeClr val="lt1"/>
              </a:buClr>
              <a:buSzPts val="1600"/>
              <a:buChar char="‒"/>
              <a:defRPr>
                <a:solidFill>
                  <a:schemeClr val="lt1"/>
                </a:solidFill>
              </a:defRPr>
            </a:lvl3pPr>
            <a:lvl4pPr indent="-330200" lvl="3" marL="1828800" algn="l">
              <a:spcBef>
                <a:spcPts val="600"/>
              </a:spcBef>
              <a:spcAft>
                <a:spcPts val="0"/>
              </a:spcAft>
              <a:buClr>
                <a:schemeClr val="lt1"/>
              </a:buClr>
              <a:buSzPts val="1600"/>
              <a:buChar char="∗"/>
              <a:defRPr>
                <a:solidFill>
                  <a:schemeClr val="lt1"/>
                </a:solidFill>
              </a:defRPr>
            </a:lvl4pPr>
            <a:lvl5pPr indent="-330200" lvl="4" marL="2286000" algn="l">
              <a:spcBef>
                <a:spcPts val="320"/>
              </a:spcBef>
              <a:spcAft>
                <a:spcPts val="0"/>
              </a:spcAft>
              <a:buClr>
                <a:schemeClr val="lt1"/>
              </a:buClr>
              <a:buSzPts val="1600"/>
              <a:buChar char="»"/>
              <a:defRPr>
                <a:solidFill>
                  <a:schemeClr val="lt1"/>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4" name="Google Shape;34;p5"/>
          <p:cNvSpPr txBox="1"/>
          <p:nvPr>
            <p:ph idx="6" type="body"/>
          </p:nvPr>
        </p:nvSpPr>
        <p:spPr>
          <a:xfrm>
            <a:off x="6470178" y="2707268"/>
            <a:ext cx="5317376" cy="558784"/>
          </a:xfrm>
          <a:prstGeom prst="rect">
            <a:avLst/>
          </a:prstGeom>
          <a:solidFill>
            <a:schemeClr val="dk1"/>
          </a:solidFill>
          <a:ln>
            <a:noFill/>
          </a:ln>
        </p:spPr>
        <p:txBody>
          <a:bodyPr anchorCtr="0" anchor="t" bIns="72000" lIns="108000" spcFirstLastPara="1" rIns="108000" wrap="square" tIns="108000">
            <a:spAutoFit/>
          </a:bodyPr>
          <a:lstStyle>
            <a:lvl1pPr indent="-228600" lvl="0" marL="457200" algn="l">
              <a:spcBef>
                <a:spcPts val="600"/>
              </a:spcBef>
              <a:spcAft>
                <a:spcPts val="0"/>
              </a:spcAft>
              <a:buSzPts val="2000"/>
              <a:buNone/>
              <a:defRPr b="1">
                <a:solidFill>
                  <a:schemeClr val="lt1"/>
                </a:solidFill>
              </a:defRPr>
            </a:lvl1pPr>
            <a:lvl2pPr indent="-330200" lvl="1" marL="914400" algn="l">
              <a:spcBef>
                <a:spcPts val="600"/>
              </a:spcBef>
              <a:spcAft>
                <a:spcPts val="0"/>
              </a:spcAft>
              <a:buClr>
                <a:schemeClr val="lt1"/>
              </a:buClr>
              <a:buSzPts val="1600"/>
              <a:buChar char="◦"/>
              <a:defRPr>
                <a:solidFill>
                  <a:schemeClr val="lt1"/>
                </a:solidFill>
              </a:defRPr>
            </a:lvl2pPr>
            <a:lvl3pPr indent="-330200" lvl="2" marL="1371600" algn="l">
              <a:spcBef>
                <a:spcPts val="600"/>
              </a:spcBef>
              <a:spcAft>
                <a:spcPts val="0"/>
              </a:spcAft>
              <a:buClr>
                <a:schemeClr val="lt1"/>
              </a:buClr>
              <a:buSzPts val="1600"/>
              <a:buChar char="‒"/>
              <a:defRPr>
                <a:solidFill>
                  <a:schemeClr val="lt1"/>
                </a:solidFill>
              </a:defRPr>
            </a:lvl3pPr>
            <a:lvl4pPr indent="-330200" lvl="3" marL="1828800" algn="l">
              <a:spcBef>
                <a:spcPts val="600"/>
              </a:spcBef>
              <a:spcAft>
                <a:spcPts val="0"/>
              </a:spcAft>
              <a:buClr>
                <a:schemeClr val="lt1"/>
              </a:buClr>
              <a:buSzPts val="1600"/>
              <a:buChar char="∗"/>
              <a:defRPr>
                <a:solidFill>
                  <a:schemeClr val="lt1"/>
                </a:solidFill>
              </a:defRPr>
            </a:lvl4pPr>
            <a:lvl5pPr indent="-330200" lvl="4" marL="2286000" algn="l">
              <a:spcBef>
                <a:spcPts val="320"/>
              </a:spcBef>
              <a:spcAft>
                <a:spcPts val="0"/>
              </a:spcAft>
              <a:buClr>
                <a:schemeClr val="lt1"/>
              </a:buClr>
              <a:buSzPts val="1600"/>
              <a:buChar char="»"/>
              <a:defRPr>
                <a:solidFill>
                  <a:schemeClr val="lt1"/>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32">
          <p15:clr>
            <a:srgbClr val="FBAE40"/>
          </p15:clr>
        </p15:guide>
        <p15:guide id="2" pos="268">
          <p15:clr>
            <a:srgbClr val="FBAE40"/>
          </p15:clr>
        </p15:guide>
        <p15:guide id="3" pos="7412">
          <p15:clr>
            <a:srgbClr val="FBAE40"/>
          </p15:clr>
        </p15:guide>
        <p15:guide id="4" orient="horz" pos="4065">
          <p15:clr>
            <a:srgbClr val="FBAE40"/>
          </p15:clr>
        </p15:guide>
        <p15:guide id="5"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5_Basic（essay）">
  <p:cSld name="05_Basic（essay）">
    <p:spTree>
      <p:nvGrpSpPr>
        <p:cNvPr id="35" name="Shape 35"/>
        <p:cNvGrpSpPr/>
        <p:nvPr/>
      </p:nvGrpSpPr>
      <p:grpSpPr>
        <a:xfrm>
          <a:off x="0" y="0"/>
          <a:ext cx="0" cy="0"/>
          <a:chOff x="0" y="0"/>
          <a:chExt cx="0" cy="0"/>
        </a:xfrm>
      </p:grpSpPr>
      <p:sp>
        <p:nvSpPr>
          <p:cNvPr id="36" name="Google Shape;36;p6"/>
          <p:cNvSpPr txBox="1"/>
          <p:nvPr>
            <p:ph idx="1" type="body"/>
          </p:nvPr>
        </p:nvSpPr>
        <p:spPr>
          <a:xfrm>
            <a:off x="436775" y="3378480"/>
            <a:ext cx="11305845" cy="293721"/>
          </a:xfrm>
          <a:prstGeom prst="rect">
            <a:avLst/>
          </a:prstGeom>
          <a:noFill/>
          <a:ln>
            <a:noFill/>
          </a:ln>
        </p:spPr>
        <p:txBody>
          <a:bodyPr anchorCtr="0" anchor="t" bIns="36000" lIns="72000" spcFirstLastPara="1" rIns="72000" wrap="square" tIns="72000">
            <a:spAutoFit/>
          </a:bodyPr>
          <a:lstStyle>
            <a:lvl1pPr indent="-228600" lvl="0" marL="457200" algn="l">
              <a:spcBef>
                <a:spcPts val="600"/>
              </a:spcBef>
              <a:spcAft>
                <a:spcPts val="0"/>
              </a:spcAft>
              <a:buSzPts val="1200"/>
              <a:buFont typeface="Arial"/>
              <a:buNone/>
              <a:defRPr b="1" sz="1200">
                <a:latin typeface="Calibri"/>
                <a:ea typeface="Calibri"/>
                <a:cs typeface="Calibri"/>
                <a:sym typeface="Calibri"/>
              </a:defRPr>
            </a:lvl1pPr>
            <a:lvl2pPr indent="-304800" lvl="1" marL="914400" algn="l">
              <a:spcBef>
                <a:spcPts val="600"/>
              </a:spcBef>
              <a:spcAft>
                <a:spcPts val="0"/>
              </a:spcAft>
              <a:buClr>
                <a:schemeClr val="dk1"/>
              </a:buClr>
              <a:buSzPts val="1200"/>
              <a:buChar char="◦"/>
              <a:defRPr sz="1200">
                <a:latin typeface="Calibri"/>
                <a:ea typeface="Calibri"/>
                <a:cs typeface="Calibri"/>
                <a:sym typeface="Calibri"/>
              </a:defRPr>
            </a:lvl2pPr>
            <a:lvl3pPr indent="-304800" lvl="2" marL="1371600" algn="l">
              <a:spcBef>
                <a:spcPts val="600"/>
              </a:spcBef>
              <a:spcAft>
                <a:spcPts val="0"/>
              </a:spcAft>
              <a:buClr>
                <a:schemeClr val="dk1"/>
              </a:buClr>
              <a:buSzPts val="1200"/>
              <a:buChar char="‒"/>
              <a:defRPr sz="1200">
                <a:latin typeface="Calibri"/>
                <a:ea typeface="Calibri"/>
                <a:cs typeface="Calibri"/>
                <a:sym typeface="Calibri"/>
              </a:defRPr>
            </a:lvl3pPr>
            <a:lvl4pPr indent="-304800" lvl="3" marL="1828800" algn="l">
              <a:spcBef>
                <a:spcPts val="600"/>
              </a:spcBef>
              <a:spcAft>
                <a:spcPts val="0"/>
              </a:spcAft>
              <a:buClr>
                <a:schemeClr val="dk1"/>
              </a:buClr>
              <a:buSzPts val="1200"/>
              <a:buChar char="∗"/>
              <a:defRPr sz="1200">
                <a:latin typeface="Calibri"/>
                <a:ea typeface="Calibri"/>
                <a:cs typeface="Calibri"/>
                <a:sym typeface="Calibri"/>
              </a:defRPr>
            </a:lvl4pPr>
            <a:lvl5pPr indent="-304800" lvl="4" marL="2286000" algn="l">
              <a:spcBef>
                <a:spcPts val="240"/>
              </a:spcBef>
              <a:spcAft>
                <a:spcPts val="0"/>
              </a:spcAft>
              <a:buClr>
                <a:schemeClr val="dk1"/>
              </a:buClr>
              <a:buSzPts val="1200"/>
              <a:buChar char="»"/>
              <a:defRPr sz="1200">
                <a:latin typeface="Calibri"/>
                <a:ea typeface="Calibri"/>
                <a:cs typeface="Calibri"/>
                <a:sym typeface="Calibri"/>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7" name="Google Shape;37;p6"/>
          <p:cNvSpPr txBox="1"/>
          <p:nvPr>
            <p:ph idx="2" type="body"/>
          </p:nvPr>
        </p:nvSpPr>
        <p:spPr>
          <a:xfrm>
            <a:off x="437662" y="1808201"/>
            <a:ext cx="11304954" cy="1452591"/>
          </a:xfrm>
          <a:prstGeom prst="rect">
            <a:avLst/>
          </a:prstGeom>
          <a:noFill/>
          <a:ln>
            <a:noFill/>
          </a:ln>
        </p:spPr>
        <p:txBody>
          <a:bodyPr anchorCtr="0" anchor="t" bIns="36000" lIns="72000" spcFirstLastPara="1" rIns="72000" wrap="square" tIns="72000">
            <a:noAutofit/>
          </a:bodyPr>
          <a:lstStyle>
            <a:lvl1pPr indent="-228600" lvl="0" marL="457200" algn="l">
              <a:spcBef>
                <a:spcPts val="600"/>
              </a:spcBef>
              <a:spcAft>
                <a:spcPts val="0"/>
              </a:spcAft>
              <a:buSzPts val="1600"/>
              <a:buNone/>
              <a:defRPr sz="1600">
                <a:latin typeface="Calibri"/>
                <a:ea typeface="Calibri"/>
                <a:cs typeface="Calibri"/>
                <a:sym typeface="Calibri"/>
              </a:defRPr>
            </a:lvl1pPr>
            <a:lvl2pPr indent="-304800" lvl="1" marL="914400" algn="l">
              <a:spcBef>
                <a:spcPts val="600"/>
              </a:spcBef>
              <a:spcAft>
                <a:spcPts val="0"/>
              </a:spcAft>
              <a:buClr>
                <a:schemeClr val="dk1"/>
              </a:buClr>
              <a:buSzPts val="1200"/>
              <a:buChar char="◦"/>
              <a:defRPr sz="1200">
                <a:latin typeface="Calibri"/>
                <a:ea typeface="Calibri"/>
                <a:cs typeface="Calibri"/>
                <a:sym typeface="Calibri"/>
              </a:defRPr>
            </a:lvl2pPr>
            <a:lvl3pPr indent="-304800" lvl="2" marL="1371600" algn="l">
              <a:spcBef>
                <a:spcPts val="600"/>
              </a:spcBef>
              <a:spcAft>
                <a:spcPts val="0"/>
              </a:spcAft>
              <a:buClr>
                <a:schemeClr val="dk1"/>
              </a:buClr>
              <a:buSzPts val="1200"/>
              <a:buChar char="‒"/>
              <a:defRPr sz="1200">
                <a:latin typeface="Calibri"/>
                <a:ea typeface="Calibri"/>
                <a:cs typeface="Calibri"/>
                <a:sym typeface="Calibri"/>
              </a:defRPr>
            </a:lvl3pPr>
            <a:lvl4pPr indent="-304800" lvl="3" marL="1828800" algn="l">
              <a:spcBef>
                <a:spcPts val="600"/>
              </a:spcBef>
              <a:spcAft>
                <a:spcPts val="0"/>
              </a:spcAft>
              <a:buClr>
                <a:schemeClr val="dk1"/>
              </a:buClr>
              <a:buSzPts val="1200"/>
              <a:buChar char="∗"/>
              <a:defRPr sz="1200">
                <a:latin typeface="Calibri"/>
                <a:ea typeface="Calibri"/>
                <a:cs typeface="Calibri"/>
                <a:sym typeface="Calibri"/>
              </a:defRPr>
            </a:lvl4pPr>
            <a:lvl5pPr indent="-304800" lvl="4" marL="2286000" algn="l">
              <a:spcBef>
                <a:spcPts val="240"/>
              </a:spcBef>
              <a:spcAft>
                <a:spcPts val="0"/>
              </a:spcAft>
              <a:buClr>
                <a:schemeClr val="dk1"/>
              </a:buClr>
              <a:buSzPts val="1200"/>
              <a:buChar char="»"/>
              <a:defRPr sz="1200">
                <a:latin typeface="Calibri"/>
                <a:ea typeface="Calibri"/>
                <a:cs typeface="Calibri"/>
                <a:sym typeface="Calibri"/>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8" name="Google Shape;38;p6"/>
          <p:cNvSpPr txBox="1"/>
          <p:nvPr>
            <p:ph idx="3" type="body"/>
          </p:nvPr>
        </p:nvSpPr>
        <p:spPr>
          <a:xfrm>
            <a:off x="437666" y="1160415"/>
            <a:ext cx="5318369" cy="558784"/>
          </a:xfrm>
          <a:prstGeom prst="rect">
            <a:avLst/>
          </a:prstGeom>
          <a:solidFill>
            <a:schemeClr val="dk1"/>
          </a:solidFill>
          <a:ln>
            <a:noFill/>
          </a:ln>
        </p:spPr>
        <p:txBody>
          <a:bodyPr anchorCtr="0" anchor="t" bIns="72000" lIns="108000" spcFirstLastPara="1" rIns="108000" wrap="square" tIns="108000">
            <a:spAutoFit/>
          </a:bodyPr>
          <a:lstStyle>
            <a:lvl1pPr indent="-228600" lvl="0" marL="457200" algn="l">
              <a:spcBef>
                <a:spcPts val="600"/>
              </a:spcBef>
              <a:spcAft>
                <a:spcPts val="0"/>
              </a:spcAft>
              <a:buSzPts val="2000"/>
              <a:buNone/>
              <a:defRPr b="1">
                <a:solidFill>
                  <a:schemeClr val="lt1"/>
                </a:solidFill>
              </a:defRPr>
            </a:lvl1pPr>
            <a:lvl2pPr indent="-330200" lvl="1" marL="914400" algn="l">
              <a:spcBef>
                <a:spcPts val="600"/>
              </a:spcBef>
              <a:spcAft>
                <a:spcPts val="0"/>
              </a:spcAft>
              <a:buClr>
                <a:schemeClr val="lt1"/>
              </a:buClr>
              <a:buSzPts val="1600"/>
              <a:buChar char="◦"/>
              <a:defRPr>
                <a:solidFill>
                  <a:schemeClr val="lt1"/>
                </a:solidFill>
              </a:defRPr>
            </a:lvl2pPr>
            <a:lvl3pPr indent="-330200" lvl="2" marL="1371600" algn="l">
              <a:spcBef>
                <a:spcPts val="600"/>
              </a:spcBef>
              <a:spcAft>
                <a:spcPts val="0"/>
              </a:spcAft>
              <a:buClr>
                <a:schemeClr val="lt1"/>
              </a:buClr>
              <a:buSzPts val="1600"/>
              <a:buChar char="‒"/>
              <a:defRPr>
                <a:solidFill>
                  <a:schemeClr val="lt1"/>
                </a:solidFill>
              </a:defRPr>
            </a:lvl3pPr>
            <a:lvl4pPr indent="-330200" lvl="3" marL="1828800" algn="l">
              <a:spcBef>
                <a:spcPts val="600"/>
              </a:spcBef>
              <a:spcAft>
                <a:spcPts val="0"/>
              </a:spcAft>
              <a:buClr>
                <a:schemeClr val="lt1"/>
              </a:buClr>
              <a:buSzPts val="1600"/>
              <a:buChar char="∗"/>
              <a:defRPr>
                <a:solidFill>
                  <a:schemeClr val="lt1"/>
                </a:solidFill>
              </a:defRPr>
            </a:lvl4pPr>
            <a:lvl5pPr indent="-330200" lvl="4" marL="2286000" algn="l">
              <a:spcBef>
                <a:spcPts val="320"/>
              </a:spcBef>
              <a:spcAft>
                <a:spcPts val="0"/>
              </a:spcAft>
              <a:buClr>
                <a:schemeClr val="lt1"/>
              </a:buClr>
              <a:buSzPts val="1600"/>
              <a:buChar char="»"/>
              <a:defRPr>
                <a:solidFill>
                  <a:schemeClr val="lt1"/>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9" name="Google Shape;39;p6"/>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lvl1pPr indent="0" lvl="0" marL="0" algn="r">
              <a:spcBef>
                <a:spcPts val="0"/>
              </a:spcBef>
              <a:buNone/>
              <a:defRPr b="0" i="0" sz="1400" u="none" cap="none" strike="noStrike">
                <a:solidFill>
                  <a:schemeClr val="dk1"/>
                </a:solidFill>
                <a:latin typeface="Meiryo"/>
                <a:ea typeface="Meiryo"/>
                <a:cs typeface="Meiryo"/>
                <a:sym typeface="Meiryo"/>
              </a:defRPr>
            </a:lvl1pPr>
            <a:lvl2pPr indent="0" lvl="1" marL="0" algn="r">
              <a:spcBef>
                <a:spcPts val="0"/>
              </a:spcBef>
              <a:buNone/>
              <a:defRPr b="0" i="0" sz="1400" u="none" cap="none" strike="noStrike">
                <a:solidFill>
                  <a:schemeClr val="dk1"/>
                </a:solidFill>
                <a:latin typeface="Meiryo"/>
                <a:ea typeface="Meiryo"/>
                <a:cs typeface="Meiryo"/>
                <a:sym typeface="Meiryo"/>
              </a:defRPr>
            </a:lvl2pPr>
            <a:lvl3pPr indent="0" lvl="2" marL="0" algn="r">
              <a:spcBef>
                <a:spcPts val="0"/>
              </a:spcBef>
              <a:buNone/>
              <a:defRPr b="0" i="0" sz="1400" u="none" cap="none" strike="noStrike">
                <a:solidFill>
                  <a:schemeClr val="dk1"/>
                </a:solidFill>
                <a:latin typeface="Meiryo"/>
                <a:ea typeface="Meiryo"/>
                <a:cs typeface="Meiryo"/>
                <a:sym typeface="Meiryo"/>
              </a:defRPr>
            </a:lvl3pPr>
            <a:lvl4pPr indent="0" lvl="3" marL="0" algn="r">
              <a:spcBef>
                <a:spcPts val="0"/>
              </a:spcBef>
              <a:buNone/>
              <a:defRPr b="0" i="0" sz="1400" u="none" cap="none" strike="noStrike">
                <a:solidFill>
                  <a:schemeClr val="dk1"/>
                </a:solidFill>
                <a:latin typeface="Meiryo"/>
                <a:ea typeface="Meiryo"/>
                <a:cs typeface="Meiryo"/>
                <a:sym typeface="Meiryo"/>
              </a:defRPr>
            </a:lvl4pPr>
            <a:lvl5pPr indent="0" lvl="4" marL="0" algn="r">
              <a:spcBef>
                <a:spcPts val="0"/>
              </a:spcBef>
              <a:buNone/>
              <a:defRPr b="0" i="0" sz="1400" u="none" cap="none" strike="noStrike">
                <a:solidFill>
                  <a:schemeClr val="dk1"/>
                </a:solidFill>
                <a:latin typeface="Meiryo"/>
                <a:ea typeface="Meiryo"/>
                <a:cs typeface="Meiryo"/>
                <a:sym typeface="Meiryo"/>
              </a:defRPr>
            </a:lvl5pPr>
            <a:lvl6pPr indent="0" lvl="5" marL="0" algn="r">
              <a:spcBef>
                <a:spcPts val="0"/>
              </a:spcBef>
              <a:buNone/>
              <a:defRPr b="0" i="0" sz="1400" u="none" cap="none" strike="noStrike">
                <a:solidFill>
                  <a:schemeClr val="dk1"/>
                </a:solidFill>
                <a:latin typeface="Meiryo"/>
                <a:ea typeface="Meiryo"/>
                <a:cs typeface="Meiryo"/>
                <a:sym typeface="Meiryo"/>
              </a:defRPr>
            </a:lvl6pPr>
            <a:lvl7pPr indent="0" lvl="6" marL="0" algn="r">
              <a:spcBef>
                <a:spcPts val="0"/>
              </a:spcBef>
              <a:buNone/>
              <a:defRPr b="0" i="0" sz="1400" u="none" cap="none" strike="noStrike">
                <a:solidFill>
                  <a:schemeClr val="dk1"/>
                </a:solidFill>
                <a:latin typeface="Meiryo"/>
                <a:ea typeface="Meiryo"/>
                <a:cs typeface="Meiryo"/>
                <a:sym typeface="Meiryo"/>
              </a:defRPr>
            </a:lvl7pPr>
            <a:lvl8pPr indent="0" lvl="7" marL="0" algn="r">
              <a:spcBef>
                <a:spcPts val="0"/>
              </a:spcBef>
              <a:buNone/>
              <a:defRPr b="0" i="0" sz="1400" u="none" cap="none" strike="noStrike">
                <a:solidFill>
                  <a:schemeClr val="dk1"/>
                </a:solidFill>
                <a:latin typeface="Meiryo"/>
                <a:ea typeface="Meiryo"/>
                <a:cs typeface="Meiryo"/>
                <a:sym typeface="Meiryo"/>
              </a:defRPr>
            </a:lvl8pPr>
            <a:lvl9pPr indent="0" lvl="8" marL="0" algn="r">
              <a:spcBef>
                <a:spcPts val="0"/>
              </a:spcBef>
              <a:buNone/>
              <a:defRPr b="0" i="0" sz="1400" u="none" cap="none" strike="noStrike">
                <a:solidFill>
                  <a:schemeClr val="dk1"/>
                </a:solidFill>
                <a:latin typeface="Meiryo"/>
                <a:ea typeface="Meiryo"/>
                <a:cs typeface="Meiryo"/>
                <a:sym typeface="Meiryo"/>
              </a:defRPr>
            </a:lvl9pPr>
          </a:lstStyle>
          <a:p>
            <a:pPr indent="0" lvl="0" marL="0" rtl="0" algn="r">
              <a:spcBef>
                <a:spcPts val="0"/>
              </a:spcBef>
              <a:spcAft>
                <a:spcPts val="0"/>
              </a:spcAft>
              <a:buNone/>
            </a:pPr>
            <a:fld id="{00000000-1234-1234-1234-123412341234}" type="slidenum">
              <a:rPr lang="ja-JP"/>
              <a:t>‹#›</a:t>
            </a:fld>
            <a:endParaRPr/>
          </a:p>
        </p:txBody>
      </p:sp>
      <p:sp>
        <p:nvSpPr>
          <p:cNvPr id="40" name="Google Shape;40;p6"/>
          <p:cNvSpPr txBox="1"/>
          <p:nvPr>
            <p:ph type="title"/>
          </p:nvPr>
        </p:nvSpPr>
        <p:spPr>
          <a:xfrm>
            <a:off x="443074" y="366716"/>
            <a:ext cx="11305842" cy="584775"/>
          </a:xfrm>
          <a:prstGeom prst="rect">
            <a:avLst/>
          </a:prstGeom>
          <a:noFill/>
          <a:ln>
            <a:noFill/>
          </a:ln>
        </p:spPr>
        <p:txBody>
          <a:bodyPr anchorCtr="0" anchor="ctr" bIns="45700" lIns="91425" spcFirstLastPara="1" rIns="91425" wrap="square" tIns="45700">
            <a:spAutoFit/>
          </a:bodyPr>
          <a:lstStyle>
            <a:lvl1pPr lvl="0" algn="l">
              <a:spcBef>
                <a:spcPts val="0"/>
              </a:spcBef>
              <a:spcAft>
                <a:spcPts val="0"/>
              </a:spcAft>
              <a:buClr>
                <a:schemeClr val="dk1"/>
              </a:buClr>
              <a:buSzPts val="3200"/>
              <a:buFont typeface="Meiryo"/>
              <a:buNone/>
              <a:defRPr b="1" i="0" sz="3200">
                <a:latin typeface="Meiryo"/>
                <a:ea typeface="Meiryo"/>
                <a:cs typeface="Meiryo"/>
                <a:sym typeface="Meiryo"/>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6"/>
          <p:cNvSpPr txBox="1"/>
          <p:nvPr>
            <p:ph idx="4" type="body"/>
          </p:nvPr>
        </p:nvSpPr>
        <p:spPr>
          <a:xfrm>
            <a:off x="443071" y="6498006"/>
            <a:ext cx="9880615" cy="123111"/>
          </a:xfrm>
          <a:prstGeom prst="rect">
            <a:avLst/>
          </a:prstGeom>
          <a:noFill/>
          <a:ln>
            <a:noFill/>
          </a:ln>
        </p:spPr>
        <p:txBody>
          <a:bodyPr anchorCtr="0" anchor="ctr" bIns="0" lIns="0" spcFirstLastPara="1" rIns="0" wrap="square" tIns="0">
            <a:spAutoFit/>
          </a:bodyPr>
          <a:lstStyle>
            <a:lvl1pPr indent="-228600" lvl="0" marL="457200" algn="l">
              <a:spcBef>
                <a:spcPts val="0"/>
              </a:spcBef>
              <a:spcAft>
                <a:spcPts val="0"/>
              </a:spcAft>
              <a:buSzPts val="800"/>
              <a:buFont typeface="Arial"/>
              <a:buNone/>
              <a:defRPr b="0" i="0" sz="800">
                <a:latin typeface="Meiryo"/>
                <a:ea typeface="Meiryo"/>
                <a:cs typeface="Meiryo"/>
                <a:sym typeface="Meiryo"/>
              </a:defRPr>
            </a:lvl1pPr>
            <a:lvl2pPr indent="-342900" lvl="1" marL="914400" algn="l">
              <a:spcBef>
                <a:spcPts val="600"/>
              </a:spcBef>
              <a:spcAft>
                <a:spcPts val="0"/>
              </a:spcAft>
              <a:buClr>
                <a:schemeClr val="dk1"/>
              </a:buClr>
              <a:buSzPts val="1800"/>
              <a:buChar char="◦"/>
              <a:defRPr/>
            </a:lvl2pPr>
            <a:lvl3pPr indent="-342900" lvl="2" marL="1371600" algn="l">
              <a:spcBef>
                <a:spcPts val="600"/>
              </a:spcBef>
              <a:spcAft>
                <a:spcPts val="0"/>
              </a:spcAft>
              <a:buClr>
                <a:schemeClr val="dk1"/>
              </a:buClr>
              <a:buSzPts val="1800"/>
              <a:buChar char="‒"/>
              <a:defRPr/>
            </a:lvl3pPr>
            <a:lvl4pPr indent="-342900" lvl="3" marL="1828800" algn="l">
              <a:spcBef>
                <a:spcPts val="60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232">
          <p15:clr>
            <a:srgbClr val="FBAE40"/>
          </p15:clr>
        </p15:guide>
        <p15:guide id="2" pos="249">
          <p15:clr>
            <a:srgbClr val="FBAE40"/>
          </p15:clr>
        </p15:guide>
        <p15:guide id="3" pos="7393">
          <p15:clr>
            <a:srgbClr val="FBAE40"/>
          </p15:clr>
        </p15:guide>
        <p15:guide id="4" orient="horz" pos="4050">
          <p15:clr>
            <a:srgbClr val="FBAE40"/>
          </p15:clr>
        </p15:guide>
        <p15:guide id="5" pos="384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43078" y="343154"/>
            <a:ext cx="11431385" cy="584774"/>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1"/>
              </a:buClr>
              <a:buSzPts val="3200"/>
              <a:buFont typeface="Meiryo"/>
              <a:buNone/>
              <a:defRPr b="1" i="0" sz="3200" u="none" cap="none" strike="noStrike">
                <a:solidFill>
                  <a:schemeClr val="dk1"/>
                </a:solidFill>
                <a:latin typeface="Meiryo"/>
                <a:ea typeface="Meiryo"/>
                <a:cs typeface="Meiryo"/>
                <a:sym typeface="Meiry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43078" y="1340773"/>
            <a:ext cx="11431385" cy="2067847"/>
          </a:xfrm>
          <a:prstGeom prst="rect">
            <a:avLst/>
          </a:prstGeom>
          <a:noFill/>
          <a:ln>
            <a:noFill/>
          </a:ln>
        </p:spPr>
        <p:txBody>
          <a:bodyPr anchorCtr="0" anchor="t" bIns="108000" lIns="216000" spcFirstLastPara="1" rIns="216000" wrap="square" tIns="108000">
            <a:spAutoFit/>
          </a:bodyPr>
          <a:lstStyle>
            <a:lvl1pPr indent="-228600" lvl="0" marL="457200" marR="0" rtl="0" algn="l">
              <a:spcBef>
                <a:spcPts val="600"/>
              </a:spcBef>
              <a:spcAft>
                <a:spcPts val="0"/>
              </a:spcAft>
              <a:buClr>
                <a:srgbClr val="002060"/>
              </a:buClr>
              <a:buSzPts val="2000"/>
              <a:buFont typeface="Arial"/>
              <a:buNone/>
              <a:defRPr b="0" i="0" sz="2000" u="none" cap="none" strike="noStrike">
                <a:solidFill>
                  <a:schemeClr val="dk1"/>
                </a:solidFill>
                <a:latin typeface="Calibri"/>
                <a:ea typeface="Calibri"/>
                <a:cs typeface="Calibri"/>
                <a:sym typeface="Calibri"/>
              </a:defRPr>
            </a:lvl1pPr>
            <a:lvl2pPr indent="-330200" lvl="1" marL="914400" marR="0" rtl="0" algn="l">
              <a:spcBef>
                <a:spcPts val="600"/>
              </a:spcBef>
              <a:spcAft>
                <a:spcPts val="0"/>
              </a:spcAft>
              <a:buClr>
                <a:schemeClr val="dk1"/>
              </a:buClr>
              <a:buSzPts val="1600"/>
              <a:buFont typeface="Meiryo"/>
              <a:buChar char="◦"/>
              <a:defRPr b="0" i="0" sz="1600" u="none" cap="none" strike="noStrike">
                <a:solidFill>
                  <a:schemeClr val="dk1"/>
                </a:solidFill>
                <a:latin typeface="Calibri"/>
                <a:ea typeface="Calibri"/>
                <a:cs typeface="Calibri"/>
                <a:sym typeface="Calibri"/>
              </a:defRPr>
            </a:lvl2pPr>
            <a:lvl3pPr indent="-330200" lvl="2" marL="1371600" marR="0" rtl="0" algn="l">
              <a:spcBef>
                <a:spcPts val="600"/>
              </a:spcBef>
              <a:spcAft>
                <a:spcPts val="0"/>
              </a:spcAft>
              <a:buClr>
                <a:schemeClr val="dk1"/>
              </a:buClr>
              <a:buSzPts val="1600"/>
              <a:buFont typeface="Meiryo"/>
              <a:buChar char="‒"/>
              <a:defRPr b="0" i="0" sz="1600" u="none" cap="none" strike="noStrike">
                <a:solidFill>
                  <a:schemeClr val="dk1"/>
                </a:solidFill>
                <a:latin typeface="Calibri"/>
                <a:ea typeface="Calibri"/>
                <a:cs typeface="Calibri"/>
                <a:sym typeface="Calibri"/>
              </a:defRPr>
            </a:lvl3pPr>
            <a:lvl4pPr indent="-330200" lvl="3" marL="1828800" marR="0" rtl="0" algn="l">
              <a:spcBef>
                <a:spcPts val="60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2" type="sldNum"/>
          </p:nvPr>
        </p:nvSpPr>
        <p:spPr>
          <a:xfrm>
            <a:off x="11668515" y="6429024"/>
            <a:ext cx="523489" cy="424800"/>
          </a:xfrm>
          <a:prstGeom prst="rect">
            <a:avLst/>
          </a:prstGeom>
          <a:solidFill>
            <a:schemeClr val="accent5"/>
          </a:solidFill>
          <a:ln>
            <a:noFill/>
          </a:ln>
        </p:spPr>
        <p:txBody>
          <a:bodyPr anchorCtr="0" anchor="ctr" bIns="45700" lIns="91425" spcFirstLastPara="1" rIns="91425" wrap="square" tIns="45700">
            <a:noAutofit/>
          </a:bodyPr>
          <a:lstStyle>
            <a:lvl1pPr indent="0" lvl="0" marL="0" marR="0" rtl="0" algn="ctr">
              <a:spcBef>
                <a:spcPts val="0"/>
              </a:spcBef>
              <a:buNone/>
              <a:defRPr b="0" i="0" sz="1400" u="none" cap="none" strike="noStrike">
                <a:solidFill>
                  <a:schemeClr val="lt1"/>
                </a:solidFill>
                <a:latin typeface="Meiryo"/>
                <a:ea typeface="Meiryo"/>
                <a:cs typeface="Meiryo"/>
                <a:sym typeface="Meiryo"/>
              </a:defRPr>
            </a:lvl1pPr>
            <a:lvl2pPr indent="0" lvl="1" marL="0" marR="0" rtl="0" algn="ctr">
              <a:spcBef>
                <a:spcPts val="0"/>
              </a:spcBef>
              <a:buNone/>
              <a:defRPr b="0" i="0" sz="1400" u="none" cap="none" strike="noStrike">
                <a:solidFill>
                  <a:schemeClr val="lt1"/>
                </a:solidFill>
                <a:latin typeface="Meiryo"/>
                <a:ea typeface="Meiryo"/>
                <a:cs typeface="Meiryo"/>
                <a:sym typeface="Meiryo"/>
              </a:defRPr>
            </a:lvl2pPr>
            <a:lvl3pPr indent="0" lvl="2" marL="0" marR="0" rtl="0" algn="ctr">
              <a:spcBef>
                <a:spcPts val="0"/>
              </a:spcBef>
              <a:buNone/>
              <a:defRPr b="0" i="0" sz="1400" u="none" cap="none" strike="noStrike">
                <a:solidFill>
                  <a:schemeClr val="lt1"/>
                </a:solidFill>
                <a:latin typeface="Meiryo"/>
                <a:ea typeface="Meiryo"/>
                <a:cs typeface="Meiryo"/>
                <a:sym typeface="Meiryo"/>
              </a:defRPr>
            </a:lvl3pPr>
            <a:lvl4pPr indent="0" lvl="3" marL="0" marR="0" rtl="0" algn="ctr">
              <a:spcBef>
                <a:spcPts val="0"/>
              </a:spcBef>
              <a:buNone/>
              <a:defRPr b="0" i="0" sz="1400" u="none" cap="none" strike="noStrike">
                <a:solidFill>
                  <a:schemeClr val="lt1"/>
                </a:solidFill>
                <a:latin typeface="Meiryo"/>
                <a:ea typeface="Meiryo"/>
                <a:cs typeface="Meiryo"/>
                <a:sym typeface="Meiryo"/>
              </a:defRPr>
            </a:lvl4pPr>
            <a:lvl5pPr indent="0" lvl="4" marL="0" marR="0" rtl="0" algn="ctr">
              <a:spcBef>
                <a:spcPts val="0"/>
              </a:spcBef>
              <a:buNone/>
              <a:defRPr b="0" i="0" sz="1400" u="none" cap="none" strike="noStrike">
                <a:solidFill>
                  <a:schemeClr val="lt1"/>
                </a:solidFill>
                <a:latin typeface="Meiryo"/>
                <a:ea typeface="Meiryo"/>
                <a:cs typeface="Meiryo"/>
                <a:sym typeface="Meiryo"/>
              </a:defRPr>
            </a:lvl5pPr>
            <a:lvl6pPr indent="0" lvl="5" marL="0" marR="0" rtl="0" algn="ctr">
              <a:spcBef>
                <a:spcPts val="0"/>
              </a:spcBef>
              <a:buNone/>
              <a:defRPr b="0" i="0" sz="1400" u="none" cap="none" strike="noStrike">
                <a:solidFill>
                  <a:schemeClr val="lt1"/>
                </a:solidFill>
                <a:latin typeface="Meiryo"/>
                <a:ea typeface="Meiryo"/>
                <a:cs typeface="Meiryo"/>
                <a:sym typeface="Meiryo"/>
              </a:defRPr>
            </a:lvl6pPr>
            <a:lvl7pPr indent="0" lvl="6" marL="0" marR="0" rtl="0" algn="ctr">
              <a:spcBef>
                <a:spcPts val="0"/>
              </a:spcBef>
              <a:buNone/>
              <a:defRPr b="0" i="0" sz="1400" u="none" cap="none" strike="noStrike">
                <a:solidFill>
                  <a:schemeClr val="lt1"/>
                </a:solidFill>
                <a:latin typeface="Meiryo"/>
                <a:ea typeface="Meiryo"/>
                <a:cs typeface="Meiryo"/>
                <a:sym typeface="Meiryo"/>
              </a:defRPr>
            </a:lvl7pPr>
            <a:lvl8pPr indent="0" lvl="7" marL="0" marR="0" rtl="0" algn="ctr">
              <a:spcBef>
                <a:spcPts val="0"/>
              </a:spcBef>
              <a:buNone/>
              <a:defRPr b="0" i="0" sz="1400" u="none" cap="none" strike="noStrike">
                <a:solidFill>
                  <a:schemeClr val="lt1"/>
                </a:solidFill>
                <a:latin typeface="Meiryo"/>
                <a:ea typeface="Meiryo"/>
                <a:cs typeface="Meiryo"/>
                <a:sym typeface="Meiryo"/>
              </a:defRPr>
            </a:lvl8pPr>
            <a:lvl9pPr indent="0" lvl="8" marL="0" marR="0" rtl="0" algn="ctr">
              <a:spcBef>
                <a:spcPts val="0"/>
              </a:spcBef>
              <a:buNone/>
              <a:defRPr b="0" i="0" sz="1400" u="none" cap="none" strike="noStrike">
                <a:solidFill>
                  <a:schemeClr val="lt1"/>
                </a:solidFill>
                <a:latin typeface="Meiryo"/>
                <a:ea typeface="Meiryo"/>
                <a:cs typeface="Meiryo"/>
                <a:sym typeface="Meiryo"/>
              </a:defRPr>
            </a:lvl9pPr>
          </a:lstStyle>
          <a:p>
            <a:pPr indent="0" lvl="0" marL="0" rtl="0" algn="ct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7"/>
          <p:cNvSpPr txBox="1"/>
          <p:nvPr>
            <p:ph type="ctrTitle"/>
          </p:nvPr>
        </p:nvSpPr>
        <p:spPr>
          <a:xfrm>
            <a:off x="443076" y="3108819"/>
            <a:ext cx="11305846" cy="883681"/>
          </a:xfrm>
          <a:prstGeom prst="rect">
            <a:avLst/>
          </a:prstGeom>
          <a:noFill/>
          <a:ln>
            <a:noFill/>
          </a:ln>
        </p:spPr>
        <p:txBody>
          <a:bodyPr anchorCtr="0" anchor="ctr" bIns="72000" lIns="0" spcFirstLastPara="1" rIns="0" wrap="square" tIns="108000">
            <a:spAutoFit/>
          </a:bodyPr>
          <a:lstStyle/>
          <a:p>
            <a:pPr indent="0" lvl="0" marL="0" rtl="0" algn="ctr">
              <a:lnSpc>
                <a:spcPct val="130000"/>
              </a:lnSpc>
              <a:spcBef>
                <a:spcPts val="0"/>
              </a:spcBef>
              <a:spcAft>
                <a:spcPts val="0"/>
              </a:spcAft>
              <a:buClr>
                <a:schemeClr val="dk1"/>
              </a:buClr>
              <a:buSzPts val="4000"/>
              <a:buFont typeface="Arial"/>
              <a:buNone/>
            </a:pPr>
            <a:r>
              <a:rPr lang="ja-JP">
                <a:highlight>
                  <a:srgbClr val="FFFF00"/>
                </a:highlight>
                <a:latin typeface="Arial"/>
                <a:ea typeface="Arial"/>
                <a:cs typeface="Arial"/>
                <a:sym typeface="Arial"/>
              </a:rPr>
              <a:t>【事業名】</a:t>
            </a:r>
            <a:endParaRPr>
              <a:highlight>
                <a:srgbClr val="FFFF00"/>
              </a:highlight>
              <a:latin typeface="Arial"/>
              <a:ea typeface="Arial"/>
              <a:cs typeface="Arial"/>
              <a:sym typeface="Arial"/>
            </a:endParaRPr>
          </a:p>
        </p:txBody>
      </p:sp>
      <p:sp>
        <p:nvSpPr>
          <p:cNvPr id="47" name="Google Shape;47;p7"/>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b="0" i="0" lang="ja-JP" sz="1400" u="none" cap="none" strike="noStrike">
                <a:solidFill>
                  <a:schemeClr val="dk1"/>
                </a:solidFill>
                <a:latin typeface="Meiryo"/>
                <a:ea typeface="Meiryo"/>
                <a:cs typeface="Meiryo"/>
                <a:sym typeface="Meiryo"/>
              </a:rPr>
              <a:t>‹#›</a:t>
            </a:fld>
            <a:endParaRPr b="0" i="0" sz="1400" u="none" cap="none" strike="noStrike">
              <a:solidFill>
                <a:schemeClr val="dk1"/>
              </a:solidFill>
              <a:latin typeface="Meiryo"/>
              <a:ea typeface="Meiryo"/>
              <a:cs typeface="Meiryo"/>
              <a:sym typeface="Meiryo"/>
            </a:endParaRPr>
          </a:p>
        </p:txBody>
      </p:sp>
      <p:sp>
        <p:nvSpPr>
          <p:cNvPr id="48" name="Google Shape;48;p7"/>
          <p:cNvSpPr/>
          <p:nvPr/>
        </p:nvSpPr>
        <p:spPr>
          <a:xfrm>
            <a:off x="1091443" y="1340768"/>
            <a:ext cx="10009111" cy="1584176"/>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600"/>
              <a:buFont typeface="Arial"/>
              <a:buNone/>
            </a:pPr>
            <a:r>
              <a:rPr b="0" i="0" lang="ja-JP" sz="1600" u="none" cap="none" strike="noStrike">
                <a:solidFill>
                  <a:srgbClr val="FF0000"/>
                </a:solidFill>
                <a:latin typeface="Arial"/>
                <a:ea typeface="Arial"/>
                <a:cs typeface="Arial"/>
                <a:sym typeface="Arial"/>
              </a:rPr>
              <a:t>[注意事項]</a:t>
            </a:r>
            <a:endParaRPr b="0" i="0" sz="16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600" u="none" cap="none" strike="noStrike">
                <a:solidFill>
                  <a:srgbClr val="FF0000"/>
                </a:solidFill>
                <a:latin typeface="Arial"/>
                <a:ea typeface="Arial"/>
                <a:cs typeface="Arial"/>
                <a:sym typeface="Arial"/>
              </a:rPr>
              <a:t>✓事業計画書の様式は任意（本資料は記載項目例を示すもの）</a:t>
            </a:r>
            <a:endParaRPr b="0" i="0" sz="16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600"/>
              <a:buFont typeface="Arial"/>
              <a:buNone/>
            </a:pPr>
            <a:r>
              <a:rPr b="0" i="0" lang="ja-JP" sz="1600" u="none" cap="none" strike="noStrike">
                <a:solidFill>
                  <a:srgbClr val="FF0000"/>
                </a:solidFill>
                <a:latin typeface="Arial"/>
                <a:ea typeface="Arial"/>
                <a:cs typeface="Arial"/>
                <a:sym typeface="Arial"/>
              </a:rPr>
              <a:t>✓必要に応じて複数のファイルに分割して提出することも可とするが、可能な限り、１つのファイルにまとめること</a:t>
            </a:r>
            <a:endParaRPr b="0" i="0" sz="16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600" u="none" cap="none" strike="noStrike">
                <a:solidFill>
                  <a:srgbClr val="FF0000"/>
                </a:solidFill>
                <a:latin typeface="Arial"/>
                <a:ea typeface="Arial"/>
                <a:cs typeface="Arial"/>
                <a:sym typeface="Arial"/>
              </a:rPr>
              <a:t>✓記載項目例以外に事業戦略など追加情報を記載することも可</a:t>
            </a:r>
            <a:endParaRPr b="0" i="0" sz="16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600"/>
              <a:buFont typeface="Arial"/>
              <a:buNone/>
            </a:pPr>
            <a:r>
              <a:rPr b="0" i="0" lang="ja-JP" sz="1600" u="none" cap="none" strike="noStrike">
                <a:solidFill>
                  <a:srgbClr val="FF0000"/>
                </a:solidFill>
                <a:latin typeface="Arial"/>
                <a:ea typeface="Arial"/>
                <a:cs typeface="Arial"/>
                <a:sym typeface="Arial"/>
              </a:rPr>
              <a:t>✓１つの記載項目に複数ページを割くことも可</a:t>
            </a:r>
            <a:endParaRPr b="0" i="0" sz="1600" u="none" cap="none" strike="noStrike">
              <a:solidFill>
                <a:srgbClr val="FF0000"/>
              </a:solidFill>
              <a:latin typeface="Arial"/>
              <a:ea typeface="Arial"/>
              <a:cs typeface="Arial"/>
              <a:sym typeface="Arial"/>
            </a:endParaRPr>
          </a:p>
        </p:txBody>
      </p:sp>
      <p:graphicFrame>
        <p:nvGraphicFramePr>
          <p:cNvPr id="49" name="Google Shape;49;p7"/>
          <p:cNvGraphicFramePr/>
          <p:nvPr/>
        </p:nvGraphicFramePr>
        <p:xfrm>
          <a:off x="1091443" y="4797152"/>
          <a:ext cx="3000000" cy="3000000"/>
        </p:xfrm>
        <a:graphic>
          <a:graphicData uri="http://schemas.openxmlformats.org/drawingml/2006/table">
            <a:tbl>
              <a:tblPr bandRow="1" firstRow="1">
                <a:noFill/>
                <a:tableStyleId>{4CFA14C8-3B09-44D4-B75E-BE4F71BC3DE4}</a:tableStyleId>
              </a:tblPr>
              <a:tblGrid>
                <a:gridCol w="3803475"/>
                <a:gridCol w="6205650"/>
              </a:tblGrid>
              <a:tr h="370850">
                <a:tc>
                  <a:txBody>
                    <a:bodyPr/>
                    <a:lstStyle/>
                    <a:p>
                      <a:pPr indent="0" lvl="0" marL="0" marR="0" rtl="0" algn="l">
                        <a:spcBef>
                          <a:spcPts val="0"/>
                        </a:spcBef>
                        <a:spcAft>
                          <a:spcPts val="0"/>
                        </a:spcAft>
                        <a:buNone/>
                      </a:pPr>
                      <a:r>
                        <a:rPr lang="ja-JP" sz="1400" u="none" cap="none" strike="noStrike">
                          <a:latin typeface="Arial"/>
                          <a:ea typeface="Arial"/>
                          <a:cs typeface="Arial"/>
                          <a:sym typeface="Arial"/>
                        </a:rPr>
                        <a:t>事業者名</a:t>
                      </a:r>
                      <a:endParaRPr/>
                    </a:p>
                  </a:txBody>
                  <a:tcPr marT="45725" marB="45725" marR="75575" marL="75575"/>
                </a:tc>
                <a:tc>
                  <a:txBody>
                    <a:bodyPr/>
                    <a:lstStyle/>
                    <a:p>
                      <a:pPr indent="0" lvl="0" marL="0" marR="0" rtl="0" algn="l">
                        <a:spcBef>
                          <a:spcPts val="0"/>
                        </a:spcBef>
                        <a:spcAft>
                          <a:spcPts val="0"/>
                        </a:spcAft>
                        <a:buNone/>
                      </a:pPr>
                      <a:r>
                        <a:rPr lang="ja-JP" sz="1400">
                          <a:highlight>
                            <a:srgbClr val="FFFF00"/>
                          </a:highlight>
                          <a:latin typeface="Arial"/>
                          <a:ea typeface="Arial"/>
                          <a:cs typeface="Arial"/>
                          <a:sym typeface="Arial"/>
                        </a:rPr>
                        <a:t>XXX</a:t>
                      </a:r>
                      <a:endParaRPr sz="1400">
                        <a:highlight>
                          <a:srgbClr val="FFFF00"/>
                        </a:highlight>
                        <a:latin typeface="Arial"/>
                        <a:ea typeface="Arial"/>
                        <a:cs typeface="Arial"/>
                        <a:sym typeface="Arial"/>
                      </a:endParaRPr>
                    </a:p>
                  </a:txBody>
                  <a:tcPr marT="45725" marB="45725" marR="75575" marL="75575"/>
                </a:tc>
              </a:tr>
              <a:tr h="370850">
                <a:tc>
                  <a:txBody>
                    <a:bodyPr/>
                    <a:lstStyle/>
                    <a:p>
                      <a:pPr indent="0" lvl="0" marL="0" marR="0" rtl="0" algn="l">
                        <a:lnSpc>
                          <a:spcPct val="100000"/>
                        </a:lnSpc>
                        <a:spcBef>
                          <a:spcPts val="0"/>
                        </a:spcBef>
                        <a:spcAft>
                          <a:spcPts val="0"/>
                        </a:spcAft>
                        <a:buClr>
                          <a:schemeClr val="dk1"/>
                        </a:buClr>
                        <a:buSzPts val="1400"/>
                        <a:buFont typeface="Arial"/>
                        <a:buNone/>
                      </a:pPr>
                      <a:r>
                        <a:rPr lang="ja-JP" sz="1400">
                          <a:latin typeface="Arial"/>
                          <a:ea typeface="Arial"/>
                          <a:cs typeface="Arial"/>
                          <a:sym typeface="Arial"/>
                        </a:rPr>
                        <a:t>申請メニュー</a:t>
                      </a:r>
                      <a:endParaRPr/>
                    </a:p>
                  </a:txBody>
                  <a:tcPr marT="45725" marB="45725" marR="75575" marL="75575"/>
                </a:tc>
                <a:tc>
                  <a:txBody>
                    <a:bodyPr/>
                    <a:lstStyle/>
                    <a:p>
                      <a:pPr indent="0" lvl="0" marL="0" marR="0" rtl="0" algn="l">
                        <a:spcBef>
                          <a:spcPts val="0"/>
                        </a:spcBef>
                        <a:spcAft>
                          <a:spcPts val="0"/>
                        </a:spcAft>
                        <a:buNone/>
                      </a:pPr>
                      <a:r>
                        <a:rPr lang="ja-JP" sz="1400">
                          <a:latin typeface="Arial"/>
                          <a:ea typeface="Arial"/>
                          <a:cs typeface="Arial"/>
                          <a:sym typeface="Arial"/>
                        </a:rPr>
                        <a:t>コンテンツ産業成長投資支援（スタートアップ支援）【音楽】</a:t>
                      </a:r>
                      <a:endParaRPr sz="1400">
                        <a:latin typeface="Arial"/>
                        <a:ea typeface="Arial"/>
                        <a:cs typeface="Arial"/>
                        <a:sym typeface="Arial"/>
                      </a:endParaRPr>
                    </a:p>
                  </a:txBody>
                  <a:tcPr marT="45725" marB="45725" marR="75575" marL="75575"/>
                </a:tc>
              </a:tr>
              <a:tr h="370850">
                <a:tc>
                  <a:txBody>
                    <a:bodyPr/>
                    <a:lstStyle/>
                    <a:p>
                      <a:pPr indent="0" lvl="0" marL="0" marR="0" rtl="0" algn="l">
                        <a:spcBef>
                          <a:spcPts val="0"/>
                        </a:spcBef>
                        <a:spcAft>
                          <a:spcPts val="0"/>
                        </a:spcAft>
                        <a:buNone/>
                      </a:pPr>
                      <a:r>
                        <a:rPr lang="ja-JP" sz="1400">
                          <a:latin typeface="Arial"/>
                          <a:ea typeface="Arial"/>
                          <a:cs typeface="Arial"/>
                          <a:sym typeface="Arial"/>
                        </a:rPr>
                        <a:t>申請日</a:t>
                      </a:r>
                      <a:endParaRPr/>
                    </a:p>
                  </a:txBody>
                  <a:tcPr marT="45725" marB="45725" marR="75575" marL="75575"/>
                </a:tc>
                <a:tc>
                  <a:txBody>
                    <a:bodyPr/>
                    <a:lstStyle/>
                    <a:p>
                      <a:pPr indent="0" lvl="0" marL="0" marR="0" rtl="0" algn="l">
                        <a:spcBef>
                          <a:spcPts val="0"/>
                        </a:spcBef>
                        <a:spcAft>
                          <a:spcPts val="0"/>
                        </a:spcAft>
                        <a:buNone/>
                      </a:pPr>
                      <a:r>
                        <a:rPr lang="ja-JP" sz="1400">
                          <a:latin typeface="Arial"/>
                          <a:ea typeface="Arial"/>
                          <a:cs typeface="Arial"/>
                          <a:sym typeface="Arial"/>
                        </a:rPr>
                        <a:t>2026年</a:t>
                      </a:r>
                      <a:r>
                        <a:rPr lang="ja-JP" sz="1400">
                          <a:highlight>
                            <a:srgbClr val="FFFF00"/>
                          </a:highlight>
                          <a:latin typeface="Arial"/>
                          <a:ea typeface="Arial"/>
                          <a:cs typeface="Arial"/>
                          <a:sym typeface="Arial"/>
                        </a:rPr>
                        <a:t>X</a:t>
                      </a:r>
                      <a:r>
                        <a:rPr lang="ja-JP" sz="1400">
                          <a:latin typeface="Arial"/>
                          <a:ea typeface="Arial"/>
                          <a:cs typeface="Arial"/>
                          <a:sym typeface="Arial"/>
                        </a:rPr>
                        <a:t>月</a:t>
                      </a:r>
                      <a:r>
                        <a:rPr lang="ja-JP" sz="1400">
                          <a:highlight>
                            <a:srgbClr val="FFFF00"/>
                          </a:highlight>
                          <a:latin typeface="Arial"/>
                          <a:ea typeface="Arial"/>
                          <a:cs typeface="Arial"/>
                          <a:sym typeface="Arial"/>
                        </a:rPr>
                        <a:t>X</a:t>
                      </a:r>
                      <a:r>
                        <a:rPr lang="ja-JP" sz="1400">
                          <a:latin typeface="Arial"/>
                          <a:ea typeface="Arial"/>
                          <a:cs typeface="Arial"/>
                          <a:sym typeface="Arial"/>
                        </a:rPr>
                        <a:t>日</a:t>
                      </a:r>
                      <a:endParaRPr/>
                    </a:p>
                  </a:txBody>
                  <a:tcPr marT="45725" marB="45725" marR="75575" marL="75575"/>
                </a:tc>
              </a:tr>
            </a:tbl>
          </a:graphicData>
        </a:graphic>
      </p:graphicFrame>
      <p:sp>
        <p:nvSpPr>
          <p:cNvPr id="50" name="Google Shape;50;p7"/>
          <p:cNvSpPr/>
          <p:nvPr/>
        </p:nvSpPr>
        <p:spPr>
          <a:xfrm>
            <a:off x="415238" y="326732"/>
            <a:ext cx="1584176" cy="682774"/>
          </a:xfrm>
          <a:prstGeom prst="rect">
            <a:avLst/>
          </a:prstGeom>
          <a:no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600"/>
              <a:buFont typeface="Arial"/>
              <a:buNone/>
            </a:pPr>
            <a:r>
              <a:rPr b="0" i="0" lang="ja-JP" sz="1600" u="none" cap="none" strike="noStrike">
                <a:solidFill>
                  <a:schemeClr val="dk1"/>
                </a:solidFill>
                <a:highlight>
                  <a:srgbClr val="FFFF00"/>
                </a:highlight>
                <a:latin typeface="Arial"/>
                <a:ea typeface="Arial"/>
                <a:cs typeface="Arial"/>
                <a:sym typeface="Arial"/>
              </a:rPr>
              <a:t>【法人ロゴ】</a:t>
            </a:r>
            <a:endParaRPr/>
          </a:p>
        </p:txBody>
      </p:sp>
      <p:sp>
        <p:nvSpPr>
          <p:cNvPr id="51" name="Google Shape;51;p7"/>
          <p:cNvSpPr/>
          <p:nvPr/>
        </p:nvSpPr>
        <p:spPr>
          <a:xfrm>
            <a:off x="2112816" y="370260"/>
            <a:ext cx="2425731" cy="595719"/>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Arial"/>
                <a:ea typeface="Arial"/>
                <a:cs typeface="Arial"/>
                <a:sym typeface="Arial"/>
              </a:rPr>
              <a:t>←個人応募の場合は、記載不要</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6"/>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投資額ROI根拠</a:t>
            </a:r>
            <a:endParaRPr sz="2800">
              <a:latin typeface="Arial"/>
              <a:ea typeface="Arial"/>
              <a:cs typeface="Arial"/>
              <a:sym typeface="Arial"/>
            </a:endParaRPr>
          </a:p>
        </p:txBody>
      </p:sp>
      <p:sp>
        <p:nvSpPr>
          <p:cNvPr id="184" name="Google Shape;184;p16"/>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185" name="Google Shape;185;p16"/>
          <p:cNvSpPr/>
          <p:nvPr/>
        </p:nvSpPr>
        <p:spPr>
          <a:xfrm>
            <a:off x="442912" y="915839"/>
            <a:ext cx="11398212" cy="673372"/>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600"/>
              <a:buFont typeface="Noto Sans Symbols"/>
              <a:buChar char="✔"/>
            </a:pPr>
            <a:r>
              <a:rPr b="0" i="0" lang="ja-JP" sz="1600" u="none" cap="none" strike="noStrike">
                <a:solidFill>
                  <a:schemeClr val="dk1"/>
                </a:solidFill>
                <a:latin typeface="Arial"/>
                <a:ea typeface="Arial"/>
                <a:cs typeface="Arial"/>
                <a:sym typeface="Arial"/>
              </a:rPr>
              <a:t>本補助金以外の補助金支給を想定していますか？</a:t>
            </a:r>
            <a:endParaRPr b="0" i="0" sz="1600" u="none" cap="none" strike="noStrike">
              <a:solidFill>
                <a:schemeClr val="dk1"/>
              </a:solidFill>
              <a:latin typeface="Arial"/>
              <a:ea typeface="Arial"/>
              <a:cs typeface="Arial"/>
              <a:sym typeface="Arial"/>
            </a:endParaRPr>
          </a:p>
          <a:p>
            <a:pPr indent="0" lvl="0" marL="0" marR="0" rtl="0" algn="l">
              <a:spcBef>
                <a:spcPts val="600"/>
              </a:spcBef>
              <a:spcAft>
                <a:spcPts val="0"/>
              </a:spcAft>
              <a:buNone/>
            </a:pPr>
            <a:r>
              <a:rPr b="0" i="0" lang="ja-JP" sz="1600" u="none" cap="none" strike="noStrike">
                <a:solidFill>
                  <a:schemeClr val="dk1"/>
                </a:solidFill>
                <a:latin typeface="Arial"/>
                <a:ea typeface="Arial"/>
                <a:cs typeface="Arial"/>
                <a:sym typeface="Arial"/>
              </a:rPr>
              <a:t>　　　　　　【　□ 想定している　/　□ 想定していない　】　　</a:t>
            </a:r>
            <a:r>
              <a:rPr b="0" i="0" lang="ja-JP" sz="1600" u="none" cap="none" strike="noStrike">
                <a:solidFill>
                  <a:srgbClr val="FF0000"/>
                </a:solidFill>
                <a:latin typeface="Arial"/>
                <a:ea typeface="Arial"/>
                <a:cs typeface="Arial"/>
                <a:sym typeface="Arial"/>
              </a:rPr>
              <a:t>※チェックしてください</a:t>
            </a:r>
            <a:endParaRPr b="0" i="0" sz="1600" u="none" cap="none" strike="noStrike">
              <a:solidFill>
                <a:srgbClr val="FF0000"/>
              </a:solidFill>
              <a:latin typeface="Arial"/>
              <a:ea typeface="Arial"/>
              <a:cs typeface="Arial"/>
              <a:sym typeface="Arial"/>
            </a:endParaRPr>
          </a:p>
        </p:txBody>
      </p:sp>
      <p:sp>
        <p:nvSpPr>
          <p:cNvPr id="186" name="Google Shape;186;p16"/>
          <p:cNvSpPr/>
          <p:nvPr/>
        </p:nvSpPr>
        <p:spPr>
          <a:xfrm>
            <a:off x="539643" y="2651915"/>
            <a:ext cx="11129526" cy="3741733"/>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285750" lvl="0" marL="285750" marR="0" rtl="0" algn="ctr">
              <a:spcBef>
                <a:spcPts val="0"/>
              </a:spcBef>
              <a:spcAft>
                <a:spcPts val="0"/>
              </a:spcAft>
              <a:buClr>
                <a:srgbClr val="FF0000"/>
              </a:buClr>
              <a:buSzPts val="1400"/>
              <a:buFont typeface="Arial"/>
              <a:buChar char="•"/>
            </a:pPr>
            <a:r>
              <a:rPr b="0" i="0" lang="ja-JP" sz="1400" u="none" cap="none" strike="noStrike">
                <a:solidFill>
                  <a:srgbClr val="FF0000"/>
                </a:solidFill>
                <a:latin typeface="Arial"/>
                <a:ea typeface="Arial"/>
                <a:cs typeface="Arial"/>
                <a:sym typeface="Arial"/>
              </a:rPr>
              <a:t>本補助金以外からも補助金を支給されている/支給される予定の場合 ➡ 補助金支給概要を記載してください</a:t>
            </a:r>
            <a:endParaRPr b="0" i="0" sz="1400" u="none" cap="none" strike="noStrike">
              <a:solidFill>
                <a:srgbClr val="FF0000"/>
              </a:solidFill>
              <a:latin typeface="Arial"/>
              <a:ea typeface="Arial"/>
              <a:cs typeface="Arial"/>
              <a:sym typeface="Arial"/>
            </a:endParaRPr>
          </a:p>
          <a:p>
            <a:pPr indent="-196850" lvl="0" marL="285750" marR="0" rtl="0" algn="ctr">
              <a:spcBef>
                <a:spcPts val="0"/>
              </a:spcBef>
              <a:spcAft>
                <a:spcPts val="0"/>
              </a:spcAft>
              <a:buClr>
                <a:schemeClr val="dk1"/>
              </a:buClr>
              <a:buSzPts val="1400"/>
              <a:buFont typeface="Arial"/>
              <a:buNone/>
            </a:pPr>
            <a:r>
              <a:t/>
            </a:r>
            <a:endParaRPr b="0" i="0" sz="1400" u="none" cap="none" strike="noStrike">
              <a:solidFill>
                <a:srgbClr val="FF0000"/>
              </a:solidFill>
              <a:latin typeface="Arial"/>
              <a:ea typeface="Arial"/>
              <a:cs typeface="Arial"/>
              <a:sym typeface="Arial"/>
            </a:endParaRPr>
          </a:p>
          <a:p>
            <a:pPr indent="-285750" lvl="0" marL="285750" marR="0" rtl="0" algn="ctr">
              <a:spcBef>
                <a:spcPts val="0"/>
              </a:spcBef>
              <a:spcAft>
                <a:spcPts val="0"/>
              </a:spcAft>
              <a:buClr>
                <a:srgbClr val="FF0000"/>
              </a:buClr>
              <a:buSzPts val="1400"/>
              <a:buFont typeface="Arial"/>
              <a:buChar char="•"/>
            </a:pPr>
            <a:r>
              <a:rPr b="0" i="0" lang="ja-JP" sz="1400" u="none" cap="none" strike="noStrike">
                <a:solidFill>
                  <a:srgbClr val="FF0000"/>
                </a:solidFill>
                <a:latin typeface="Arial"/>
                <a:ea typeface="Arial"/>
                <a:cs typeface="Arial"/>
                <a:sym typeface="Arial"/>
              </a:rPr>
              <a:t>本補助金により投資額がどれだけ増える見込みか、過去実績や売上増加ロジックを用いて説明してください</a:t>
            </a:r>
            <a:endParaRPr/>
          </a:p>
          <a:p>
            <a:pPr indent="-285750" lvl="0" marL="285750" marR="0" rtl="0" algn="ctr">
              <a:spcBef>
                <a:spcPts val="0"/>
              </a:spcBef>
              <a:spcAft>
                <a:spcPts val="0"/>
              </a:spcAft>
              <a:buClr>
                <a:srgbClr val="FF0000"/>
              </a:buClr>
              <a:buSzPts val="1400"/>
              <a:buFont typeface="Arial"/>
              <a:buChar char="•"/>
            </a:pPr>
            <a:r>
              <a:rPr b="0" i="0" lang="ja-JP" sz="1400" u="none" cap="none" strike="noStrike">
                <a:solidFill>
                  <a:srgbClr val="FF0000"/>
                </a:solidFill>
                <a:latin typeface="Arial"/>
                <a:ea typeface="Arial"/>
                <a:cs typeface="Arial"/>
                <a:sym typeface="Arial"/>
              </a:rPr>
              <a:t>補助金を活用した場合の投資額と、補助金を活用しなかった場合の投資額を比較してください</a:t>
            </a:r>
            <a:endParaRPr/>
          </a:p>
        </p:txBody>
      </p:sp>
      <p:grpSp>
        <p:nvGrpSpPr>
          <p:cNvPr id="187" name="Google Shape;187;p16"/>
          <p:cNvGrpSpPr/>
          <p:nvPr/>
        </p:nvGrpSpPr>
        <p:grpSpPr>
          <a:xfrm>
            <a:off x="539643" y="2132856"/>
            <a:ext cx="5243006" cy="270703"/>
            <a:chOff x="436484" y="1013524"/>
            <a:chExt cx="5457319" cy="270703"/>
          </a:xfrm>
        </p:grpSpPr>
        <p:sp>
          <p:nvSpPr>
            <p:cNvPr id="188" name="Google Shape;188;p16"/>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XXX</a:t>
              </a:r>
              <a:endParaRPr b="1" i="0" sz="1200" u="none" cap="none" strike="noStrike">
                <a:solidFill>
                  <a:srgbClr val="000000"/>
                </a:solidFill>
                <a:latin typeface="Arial"/>
                <a:ea typeface="Arial"/>
                <a:cs typeface="Arial"/>
                <a:sym typeface="Arial"/>
              </a:endParaRPr>
            </a:p>
          </p:txBody>
        </p:sp>
        <p:cxnSp>
          <p:nvCxnSpPr>
            <p:cNvPr id="189" name="Google Shape;189;p16"/>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190" name="Google Shape;190;p16"/>
          <p:cNvGrpSpPr/>
          <p:nvPr/>
        </p:nvGrpSpPr>
        <p:grpSpPr>
          <a:xfrm>
            <a:off x="6505913" y="2132856"/>
            <a:ext cx="5243006" cy="270703"/>
            <a:chOff x="436484" y="1013524"/>
            <a:chExt cx="5457319" cy="270703"/>
          </a:xfrm>
        </p:grpSpPr>
        <p:sp>
          <p:nvSpPr>
            <p:cNvPr id="191" name="Google Shape;191;p16"/>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XXX</a:t>
              </a:r>
              <a:endParaRPr b="1" i="0" sz="1200" u="none" cap="none" strike="noStrike">
                <a:solidFill>
                  <a:srgbClr val="000000"/>
                </a:solidFill>
                <a:latin typeface="Arial"/>
                <a:ea typeface="Arial"/>
                <a:cs typeface="Arial"/>
                <a:sym typeface="Arial"/>
              </a:endParaRPr>
            </a:p>
          </p:txBody>
        </p:sp>
        <p:cxnSp>
          <p:nvCxnSpPr>
            <p:cNvPr id="192" name="Google Shape;192;p16"/>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17"/>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売上高ROI根拠</a:t>
            </a:r>
            <a:endParaRPr sz="2800">
              <a:latin typeface="Arial"/>
              <a:ea typeface="Arial"/>
              <a:cs typeface="Arial"/>
              <a:sym typeface="Arial"/>
            </a:endParaRPr>
          </a:p>
        </p:txBody>
      </p:sp>
      <p:sp>
        <p:nvSpPr>
          <p:cNvPr id="198" name="Google Shape;198;p17"/>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grpSp>
        <p:nvGrpSpPr>
          <p:cNvPr id="199" name="Google Shape;199;p17"/>
          <p:cNvGrpSpPr/>
          <p:nvPr/>
        </p:nvGrpSpPr>
        <p:grpSpPr>
          <a:xfrm>
            <a:off x="539643" y="1874672"/>
            <a:ext cx="5243006" cy="270703"/>
            <a:chOff x="436484" y="1013524"/>
            <a:chExt cx="5457319" cy="270703"/>
          </a:xfrm>
        </p:grpSpPr>
        <p:sp>
          <p:nvSpPr>
            <p:cNvPr id="200" name="Google Shape;200;p17"/>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補助金ありの場合</a:t>
              </a:r>
              <a:endParaRPr b="1" i="0" sz="1200" u="none" cap="none" strike="noStrike">
                <a:solidFill>
                  <a:srgbClr val="000000"/>
                </a:solidFill>
                <a:latin typeface="Arial"/>
                <a:ea typeface="Arial"/>
                <a:cs typeface="Arial"/>
                <a:sym typeface="Arial"/>
              </a:endParaRPr>
            </a:p>
          </p:txBody>
        </p:sp>
        <p:cxnSp>
          <p:nvCxnSpPr>
            <p:cNvPr id="201" name="Google Shape;201;p17"/>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202" name="Google Shape;202;p17"/>
          <p:cNvGrpSpPr/>
          <p:nvPr/>
        </p:nvGrpSpPr>
        <p:grpSpPr>
          <a:xfrm>
            <a:off x="6505913" y="1874672"/>
            <a:ext cx="5243006" cy="270703"/>
            <a:chOff x="436484" y="1013524"/>
            <a:chExt cx="5457319" cy="270703"/>
          </a:xfrm>
        </p:grpSpPr>
        <p:sp>
          <p:nvSpPr>
            <p:cNvPr id="203" name="Google Shape;203;p17"/>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chemeClr val="accent5"/>
                  </a:solidFill>
                  <a:latin typeface="Arial"/>
                  <a:ea typeface="Arial"/>
                  <a:cs typeface="Arial"/>
                  <a:sym typeface="Arial"/>
                </a:rPr>
                <a:t>補助金なしの場合</a:t>
              </a:r>
              <a:endParaRPr/>
            </a:p>
          </p:txBody>
        </p:sp>
        <p:cxnSp>
          <p:nvCxnSpPr>
            <p:cNvPr id="204" name="Google Shape;204;p17"/>
            <p:cNvCxnSpPr/>
            <p:nvPr/>
          </p:nvCxnSpPr>
          <p:spPr>
            <a:xfrm>
              <a:off x="436484" y="1284227"/>
              <a:ext cx="5377400" cy="0"/>
            </a:xfrm>
            <a:prstGeom prst="straightConnector1">
              <a:avLst/>
            </a:prstGeom>
            <a:noFill/>
            <a:ln cap="flat" cmpd="sng" w="19050">
              <a:solidFill>
                <a:schemeClr val="accent5"/>
              </a:solidFill>
              <a:prstDash val="solid"/>
              <a:miter lim="800000"/>
              <a:headEnd len="sm" w="sm" type="none"/>
              <a:tailEnd len="sm" w="sm" type="none"/>
            </a:ln>
          </p:spPr>
        </p:cxnSp>
      </p:grpSp>
      <p:sp>
        <p:nvSpPr>
          <p:cNvPr id="205" name="Google Shape;205;p17"/>
          <p:cNvSpPr/>
          <p:nvPr/>
        </p:nvSpPr>
        <p:spPr>
          <a:xfrm>
            <a:off x="442912" y="944413"/>
            <a:ext cx="11398212" cy="779609"/>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FF0000"/>
              </a:buClr>
              <a:buSzPts val="1600"/>
              <a:buFont typeface="Noto Sans Symbols"/>
              <a:buChar char="✔"/>
            </a:pPr>
            <a:r>
              <a:rPr b="0" i="0" lang="ja-JP" sz="1600" u="none" cap="none" strike="noStrike">
                <a:solidFill>
                  <a:srgbClr val="FF0000"/>
                </a:solidFill>
                <a:latin typeface="Arial"/>
                <a:ea typeface="Arial"/>
                <a:cs typeface="Arial"/>
                <a:sym typeface="Arial"/>
              </a:rPr>
              <a:t>本補助金により売上高がどれだけ増える見込みか、過去実績や売上増加ロジックを用いて説明する</a:t>
            </a:r>
            <a:endParaRPr b="0" i="0" sz="1600" u="none" cap="none" strike="noStrike">
              <a:solidFill>
                <a:srgbClr val="FF0000"/>
              </a:solidFill>
              <a:latin typeface="Arial"/>
              <a:ea typeface="Arial"/>
              <a:cs typeface="Arial"/>
              <a:sym typeface="Arial"/>
            </a:endParaRPr>
          </a:p>
          <a:p>
            <a:pPr indent="-285750" lvl="0" marL="285750" marR="0" rtl="0" algn="l">
              <a:spcBef>
                <a:spcPts val="0"/>
              </a:spcBef>
              <a:spcAft>
                <a:spcPts val="0"/>
              </a:spcAft>
              <a:buClr>
                <a:srgbClr val="FF0000"/>
              </a:buClr>
              <a:buSzPts val="1600"/>
              <a:buFont typeface="Noto Sans Symbols"/>
              <a:buChar char="✔"/>
            </a:pPr>
            <a:r>
              <a:rPr b="0" i="0" lang="ja-JP" sz="1600" u="none" cap="none" strike="noStrike">
                <a:solidFill>
                  <a:srgbClr val="FF0000"/>
                </a:solidFill>
                <a:latin typeface="Arial"/>
                <a:ea typeface="Arial"/>
                <a:cs typeface="Arial"/>
                <a:sym typeface="Arial"/>
              </a:rPr>
              <a:t>補助金を活用した場合の売上高と、補助金を活用しなかった場合の売上高を比較する</a:t>
            </a:r>
            <a:endParaRPr b="0" i="0" sz="1600" u="none" cap="none" strike="noStrike">
              <a:solidFill>
                <a:srgbClr val="FF0000"/>
              </a:solidFill>
              <a:latin typeface="Arial"/>
              <a:ea typeface="Arial"/>
              <a:cs typeface="Arial"/>
              <a:sym typeface="Arial"/>
            </a:endParaRPr>
          </a:p>
          <a:p>
            <a:pPr indent="-285750" lvl="0" marL="285750" marR="0" rtl="0" algn="l">
              <a:spcBef>
                <a:spcPts val="0"/>
              </a:spcBef>
              <a:spcAft>
                <a:spcPts val="0"/>
              </a:spcAft>
              <a:buClr>
                <a:srgbClr val="FF0000"/>
              </a:buClr>
              <a:buSzPts val="1600"/>
              <a:buFont typeface="Noto Sans Symbols"/>
              <a:buChar char="✔"/>
            </a:pPr>
            <a:r>
              <a:rPr b="0" i="0" lang="ja-JP" sz="1600" u="none" cap="none" strike="noStrike">
                <a:solidFill>
                  <a:srgbClr val="FF0000"/>
                </a:solidFill>
                <a:latin typeface="Arial"/>
                <a:ea typeface="Arial"/>
                <a:cs typeface="Arial"/>
                <a:sym typeface="Arial"/>
              </a:rPr>
              <a:t>指定されている売上高の計上期間・範囲を超えて、本追加投資による売上高に及ぼす効果を追加的に説明することも可</a:t>
            </a:r>
            <a:endParaRPr/>
          </a:p>
          <a:p>
            <a:pPr indent="-184150" lvl="0" marL="285750" marR="0" rtl="0" algn="l">
              <a:spcBef>
                <a:spcPts val="0"/>
              </a:spcBef>
              <a:spcAft>
                <a:spcPts val="0"/>
              </a:spcAft>
              <a:buClr>
                <a:schemeClr val="dk1"/>
              </a:buClr>
              <a:buSzPts val="1600"/>
              <a:buFont typeface="Noto Sans Symbols"/>
              <a:buNone/>
            </a:pPr>
            <a:r>
              <a:t/>
            </a:r>
            <a:endParaRPr b="0" i="0" sz="1600" u="none" cap="none" strike="noStrike">
              <a:solidFill>
                <a:srgbClr val="FF0000"/>
              </a:solidFill>
              <a:latin typeface="Arial"/>
              <a:ea typeface="Arial"/>
              <a:cs typeface="Arial"/>
              <a:sym typeface="Arial"/>
            </a:endParaRPr>
          </a:p>
        </p:txBody>
      </p:sp>
      <p:graphicFrame>
        <p:nvGraphicFramePr>
          <p:cNvPr id="206" name="Google Shape;206;p17"/>
          <p:cNvGraphicFramePr/>
          <p:nvPr/>
        </p:nvGraphicFramePr>
        <p:xfrm>
          <a:off x="539644" y="2367440"/>
          <a:ext cx="3000000" cy="3000000"/>
        </p:xfrm>
        <a:graphic>
          <a:graphicData uri="http://schemas.openxmlformats.org/drawingml/2006/table">
            <a:tbl>
              <a:tblPr firstRow="1">
                <a:noFill/>
                <a:tableStyleId>{0515F5B5-3C21-4FF3-8A52-ECCE4395F5D7}</a:tableStyleId>
              </a:tblPr>
              <a:tblGrid>
                <a:gridCol w="1747675"/>
                <a:gridCol w="3495350"/>
              </a:tblGrid>
              <a:tr h="540000">
                <a:tc>
                  <a:txBody>
                    <a:bodyPr/>
                    <a:lstStyle/>
                    <a:p>
                      <a:pPr indent="0" lvl="0" marL="0" marR="0" rtl="0" algn="l">
                        <a:spcBef>
                          <a:spcPts val="0"/>
                        </a:spcBef>
                        <a:spcAft>
                          <a:spcPts val="0"/>
                        </a:spcAft>
                        <a:buNone/>
                      </a:pPr>
                      <a:r>
                        <a:rPr lang="ja-JP" sz="1600">
                          <a:solidFill>
                            <a:schemeClr val="dk1"/>
                          </a:solidFill>
                          <a:latin typeface="Arial"/>
                          <a:ea typeface="Arial"/>
                          <a:cs typeface="Arial"/>
                          <a:sym typeface="Arial"/>
                        </a:rPr>
                        <a:t>売上高</a:t>
                      </a:r>
                      <a:endParaRPr/>
                    </a:p>
                  </a:txBody>
                  <a:tcPr marT="45725" marB="45725" marR="91450" marL="91450" anchor="ctr">
                    <a:solidFill>
                      <a:srgbClr val="C6C6C6"/>
                    </a:solidFill>
                  </a:tcPr>
                </a:tc>
                <a:tc>
                  <a:txBody>
                    <a:bodyPr/>
                    <a:lstStyle/>
                    <a:p>
                      <a:pPr indent="0" lvl="0" marL="0" marR="0" rtl="0" algn="l">
                        <a:spcBef>
                          <a:spcPts val="0"/>
                        </a:spcBef>
                        <a:spcAft>
                          <a:spcPts val="0"/>
                        </a:spcAft>
                        <a:buNone/>
                      </a:pPr>
                      <a:r>
                        <a:rPr lang="ja-JP" sz="1600">
                          <a:solidFill>
                            <a:srgbClr val="FF0000"/>
                          </a:solidFill>
                          <a:latin typeface="Arial"/>
                          <a:ea typeface="Arial"/>
                          <a:cs typeface="Arial"/>
                          <a:sym typeface="Arial"/>
                        </a:rPr>
                        <a:t>xxx</a:t>
                      </a:r>
                      <a:r>
                        <a:rPr lang="ja-JP" sz="1600">
                          <a:solidFill>
                            <a:schemeClr val="dk1"/>
                          </a:solidFill>
                          <a:latin typeface="Arial"/>
                          <a:ea typeface="Arial"/>
                          <a:cs typeface="Arial"/>
                          <a:sym typeface="Arial"/>
                        </a:rPr>
                        <a:t>円</a:t>
                      </a:r>
                      <a:endParaRPr/>
                    </a:p>
                  </a:txBody>
                  <a:tcPr marT="45725" marB="45725" marR="91450" marL="91450" anchor="ctr">
                    <a:solidFill>
                      <a:srgbClr val="C6C6C6"/>
                    </a:solidFill>
                  </a:tcPr>
                </a:tc>
              </a:tr>
              <a:tr h="1223750">
                <a:tc gridSpan="2">
                  <a:txBody>
                    <a:bodyPr/>
                    <a:lstStyle/>
                    <a:p>
                      <a:pPr indent="0" lvl="0" marL="0" marR="0" rtl="0" algn="l">
                        <a:spcBef>
                          <a:spcPts val="0"/>
                        </a:spcBef>
                        <a:spcAft>
                          <a:spcPts val="0"/>
                        </a:spcAft>
                        <a:buClr>
                          <a:srgbClr val="FF0000"/>
                        </a:buClr>
                        <a:buSzPts val="1200"/>
                        <a:buFont typeface="Arial"/>
                        <a:buNone/>
                      </a:pPr>
                      <a:r>
                        <a:rPr lang="ja-JP" sz="1200">
                          <a:solidFill>
                            <a:srgbClr val="FF0000"/>
                          </a:solidFill>
                          <a:latin typeface="Arial"/>
                          <a:ea typeface="Arial"/>
                          <a:cs typeface="Arial"/>
                          <a:sym typeface="Arial"/>
                        </a:rPr>
                        <a:t>（記入例）</a:t>
                      </a:r>
                      <a:endParaRPr sz="1200">
                        <a:solidFill>
                          <a:srgbClr val="FF0000"/>
                        </a:solidFill>
                        <a:latin typeface="Arial"/>
                        <a:ea typeface="Arial"/>
                        <a:cs typeface="Arial"/>
                        <a:sym typeface="Arial"/>
                      </a:endParaRPr>
                    </a:p>
                    <a:p>
                      <a:pPr indent="-285750" lvl="0" marL="285750" marR="0" rtl="0" algn="l">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xxxにこだわったプロモーションビデオの制作で、xx層のリスナーを増加。</a:t>
                      </a:r>
                      <a:br>
                        <a:rPr lang="ja-JP" sz="1200">
                          <a:solidFill>
                            <a:srgbClr val="FF0000"/>
                          </a:solidFill>
                          <a:latin typeface="Arial"/>
                          <a:ea typeface="Arial"/>
                          <a:cs typeface="Arial"/>
                          <a:sym typeface="Arial"/>
                        </a:rPr>
                      </a:br>
                      <a:r>
                        <a:rPr lang="ja-JP" sz="1200">
                          <a:solidFill>
                            <a:srgbClr val="FF0000"/>
                          </a:solidFill>
                          <a:latin typeface="Arial"/>
                          <a:ea typeface="Arial"/>
                          <a:cs typeface="Arial"/>
                          <a:sym typeface="Arial"/>
                        </a:rPr>
                        <a:t>過去実績に基づくと、リスナー数xx人増加により売上高xx円増加が見込める。</a:t>
                      </a:r>
                      <a:endParaRPr sz="1200">
                        <a:solidFill>
                          <a:srgbClr val="FF0000"/>
                        </a:solidFill>
                        <a:latin typeface="Arial"/>
                        <a:ea typeface="Arial"/>
                        <a:cs typeface="Arial"/>
                        <a:sym typeface="Arial"/>
                      </a:endParaRPr>
                    </a:p>
                  </a:txBody>
                  <a:tcPr marT="45725" marB="45725" marR="91450" marL="91450" anchor="ctr"/>
                </a:tc>
                <a:tc hMerge="1"/>
              </a:tr>
              <a:tr h="1223750">
                <a:tc gridSpan="2">
                  <a:txBody>
                    <a:bodyPr/>
                    <a:lstStyle/>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txBody>
                  <a:tcPr marT="45725" marB="45725" marR="91450" marL="91450" anchor="ctr"/>
                </a:tc>
                <a:tc hMerge="1"/>
              </a:tr>
              <a:tr h="1223750">
                <a:tc gridSpan="2">
                  <a:txBody>
                    <a:bodyPr/>
                    <a:lstStyle/>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a:p>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txBody>
                  <a:tcPr marT="45725" marB="45725" marR="91450" marL="91450" anchor="ctr"/>
                </a:tc>
                <a:tc hMerge="1"/>
              </a:tr>
            </a:tbl>
          </a:graphicData>
        </a:graphic>
      </p:graphicFrame>
      <p:graphicFrame>
        <p:nvGraphicFramePr>
          <p:cNvPr id="207" name="Google Shape;207;p17"/>
          <p:cNvGraphicFramePr/>
          <p:nvPr/>
        </p:nvGraphicFramePr>
        <p:xfrm>
          <a:off x="6505913" y="2367440"/>
          <a:ext cx="3000000" cy="3000000"/>
        </p:xfrm>
        <a:graphic>
          <a:graphicData uri="http://schemas.openxmlformats.org/drawingml/2006/table">
            <a:tbl>
              <a:tblPr firstRow="1">
                <a:noFill/>
                <a:tableStyleId>{0515F5B5-3C21-4FF3-8A52-ECCE4395F5D7}</a:tableStyleId>
              </a:tblPr>
              <a:tblGrid>
                <a:gridCol w="1747675"/>
                <a:gridCol w="3495350"/>
              </a:tblGrid>
              <a:tr h="540000">
                <a:tc>
                  <a:txBody>
                    <a:bodyPr/>
                    <a:lstStyle/>
                    <a:p>
                      <a:pPr indent="0" lvl="0" marL="0" marR="0" rtl="0" algn="l">
                        <a:spcBef>
                          <a:spcPts val="0"/>
                        </a:spcBef>
                        <a:spcAft>
                          <a:spcPts val="0"/>
                        </a:spcAft>
                        <a:buNone/>
                      </a:pPr>
                      <a:r>
                        <a:rPr lang="ja-JP" sz="1600">
                          <a:solidFill>
                            <a:schemeClr val="dk1"/>
                          </a:solidFill>
                          <a:latin typeface="Arial"/>
                          <a:ea typeface="Arial"/>
                          <a:cs typeface="Arial"/>
                          <a:sym typeface="Arial"/>
                        </a:rPr>
                        <a:t>売上高</a:t>
                      </a:r>
                      <a:endParaRPr/>
                    </a:p>
                  </a:txBody>
                  <a:tcPr marT="45725" marB="45725" marR="91450" marL="91450" anchor="ctr">
                    <a:solidFill>
                      <a:srgbClr val="C6C6C6"/>
                    </a:solidFill>
                  </a:tcPr>
                </a:tc>
                <a:tc>
                  <a:txBody>
                    <a:bodyPr/>
                    <a:lstStyle/>
                    <a:p>
                      <a:pPr indent="0" lvl="0" marL="0" marR="0" rtl="0" algn="l">
                        <a:spcBef>
                          <a:spcPts val="0"/>
                        </a:spcBef>
                        <a:spcAft>
                          <a:spcPts val="0"/>
                        </a:spcAft>
                        <a:buNone/>
                      </a:pPr>
                      <a:r>
                        <a:rPr lang="ja-JP" sz="1600">
                          <a:solidFill>
                            <a:srgbClr val="FF0000"/>
                          </a:solidFill>
                          <a:latin typeface="Arial"/>
                          <a:ea typeface="Arial"/>
                          <a:cs typeface="Arial"/>
                          <a:sym typeface="Arial"/>
                        </a:rPr>
                        <a:t>xxx</a:t>
                      </a:r>
                      <a:r>
                        <a:rPr lang="ja-JP" sz="1600">
                          <a:solidFill>
                            <a:schemeClr val="dk1"/>
                          </a:solidFill>
                          <a:latin typeface="Arial"/>
                          <a:ea typeface="Arial"/>
                          <a:cs typeface="Arial"/>
                          <a:sym typeface="Arial"/>
                        </a:rPr>
                        <a:t>円</a:t>
                      </a:r>
                      <a:endParaRPr/>
                    </a:p>
                  </a:txBody>
                  <a:tcPr marT="45725" marB="45725" marR="91450" marL="91450" anchor="ctr">
                    <a:solidFill>
                      <a:srgbClr val="C6C6C6"/>
                    </a:solidFill>
                  </a:tcPr>
                </a:tc>
              </a:tr>
              <a:tr h="1223750">
                <a:tc gridSpan="2">
                  <a:txBody>
                    <a:bodyPr/>
                    <a:lstStyle/>
                    <a:p>
                      <a:pPr indent="0" lvl="0" marL="0" marR="0" rtl="0" algn="l">
                        <a:spcBef>
                          <a:spcPts val="0"/>
                        </a:spcBef>
                        <a:spcAft>
                          <a:spcPts val="0"/>
                        </a:spcAft>
                        <a:buClr>
                          <a:srgbClr val="FF0000"/>
                        </a:buClr>
                        <a:buSzPts val="1200"/>
                        <a:buFont typeface="Arial"/>
                        <a:buNone/>
                      </a:pPr>
                      <a:r>
                        <a:rPr lang="ja-JP" sz="1200">
                          <a:solidFill>
                            <a:srgbClr val="FF0000"/>
                          </a:solidFill>
                          <a:latin typeface="Arial"/>
                          <a:ea typeface="Arial"/>
                          <a:cs typeface="Arial"/>
                          <a:sym typeface="Arial"/>
                        </a:rPr>
                        <a:t>（記入例）</a:t>
                      </a:r>
                      <a:endParaRPr sz="1200">
                        <a:solidFill>
                          <a:srgbClr val="FF0000"/>
                        </a:solidFill>
                        <a:latin typeface="Arial"/>
                        <a:ea typeface="Arial"/>
                        <a:cs typeface="Arial"/>
                        <a:sym typeface="Arial"/>
                      </a:endParaRPr>
                    </a:p>
                    <a:p>
                      <a:pPr indent="-285750" lvl="0" marL="285750" marR="0" rtl="0" algn="l">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プロモーションビデオへの投資が制限されるため、</a:t>
                      </a:r>
                      <a:br>
                        <a:rPr lang="ja-JP" sz="1200">
                          <a:solidFill>
                            <a:srgbClr val="FF0000"/>
                          </a:solidFill>
                          <a:latin typeface="Arial"/>
                          <a:ea typeface="Arial"/>
                          <a:cs typeface="Arial"/>
                          <a:sym typeface="Arial"/>
                        </a:rPr>
                      </a:br>
                      <a:r>
                        <a:rPr lang="ja-JP" sz="1200">
                          <a:solidFill>
                            <a:srgbClr val="FF0000"/>
                          </a:solidFill>
                          <a:latin typeface="Arial"/>
                          <a:ea typeface="Arial"/>
                          <a:cs typeface="Arial"/>
                          <a:sym typeface="Arial"/>
                        </a:rPr>
                        <a:t>リスナー数は横ばい/微増となり、過去実績ベースで売上高xx円にとどまる。</a:t>
                      </a:r>
                      <a:endParaRPr/>
                    </a:p>
                  </a:txBody>
                  <a:tcPr marT="45725" marB="45725" marR="91450" marL="91450" anchor="ctr"/>
                </a:tc>
                <a:tc hMerge="1"/>
              </a:tr>
              <a:tr h="1223750">
                <a:tc gridSpan="2">
                  <a:txBody>
                    <a:bodyPr/>
                    <a:lstStyle/>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txBody>
                  <a:tcPr marT="45725" marB="45725" marR="91450" marL="91450" anchor="ctr"/>
                </a:tc>
                <a:tc hMerge="1"/>
              </a:tr>
              <a:tr h="1223750">
                <a:tc gridSpan="2">
                  <a:txBody>
                    <a:bodyPr/>
                    <a:lstStyle/>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a:p>
                    <a:p>
                      <a:pPr indent="-285750" lvl="0" marL="285750" marR="0" rtl="0" algn="l">
                        <a:lnSpc>
                          <a:spcPct val="100000"/>
                        </a:lnSpc>
                        <a:spcBef>
                          <a:spcPts val="0"/>
                        </a:spcBef>
                        <a:spcAft>
                          <a:spcPts val="0"/>
                        </a:spcAft>
                        <a:buClr>
                          <a:srgbClr val="FF0000"/>
                        </a:buClr>
                        <a:buSzPts val="1200"/>
                        <a:buFont typeface="Arial"/>
                        <a:buChar char="•"/>
                      </a:pPr>
                      <a:r>
                        <a:rPr lang="ja-JP" sz="1200">
                          <a:solidFill>
                            <a:srgbClr val="FF0000"/>
                          </a:solidFill>
                          <a:latin typeface="Arial"/>
                          <a:ea typeface="Arial"/>
                          <a:cs typeface="Arial"/>
                          <a:sym typeface="Arial"/>
                        </a:rPr>
                        <a:t>xxx</a:t>
                      </a:r>
                      <a:endParaRPr sz="1200">
                        <a:solidFill>
                          <a:srgbClr val="FF0000"/>
                        </a:solidFill>
                        <a:latin typeface="Arial"/>
                        <a:ea typeface="Arial"/>
                        <a:cs typeface="Arial"/>
                        <a:sym typeface="Arial"/>
                      </a:endParaRPr>
                    </a:p>
                  </a:txBody>
                  <a:tcPr marT="45725" marB="45725" marR="91450" marL="91450" anchor="ctr"/>
                </a:tc>
                <a:tc hMerge="1"/>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8"/>
          <p:cNvSpPr/>
          <p:nvPr/>
        </p:nvSpPr>
        <p:spPr>
          <a:xfrm>
            <a:off x="0" y="1628800"/>
            <a:ext cx="12188490" cy="1440159"/>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JP" sz="1200" u="none" cap="none" strike="noStrike">
                <a:solidFill>
                  <a:schemeClr val="dk1"/>
                </a:solidFill>
                <a:latin typeface="Arial"/>
                <a:ea typeface="Arial"/>
                <a:cs typeface="Arial"/>
                <a:sym typeface="Arial"/>
              </a:rPr>
              <a:t>申請者</a:t>
            </a:r>
            <a:endParaRPr/>
          </a:p>
        </p:txBody>
      </p:sp>
      <p:sp>
        <p:nvSpPr>
          <p:cNvPr id="214" name="Google Shape;214;p18"/>
          <p:cNvSpPr/>
          <p:nvPr/>
        </p:nvSpPr>
        <p:spPr>
          <a:xfrm>
            <a:off x="0" y="5157192"/>
            <a:ext cx="12188490" cy="1440159"/>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JP" sz="1200" u="none" cap="none" strike="noStrike">
                <a:solidFill>
                  <a:schemeClr val="dk1"/>
                </a:solidFill>
                <a:latin typeface="Arial"/>
                <a:ea typeface="Arial"/>
                <a:cs typeface="Arial"/>
                <a:sym typeface="Arial"/>
              </a:rPr>
              <a:t>再委託・</a:t>
            </a:r>
            <a:endParaRPr b="0" i="0" sz="12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0" i="0" lang="ja-JP" sz="1200" u="none" cap="none" strike="noStrike">
                <a:solidFill>
                  <a:schemeClr val="dk1"/>
                </a:solidFill>
                <a:latin typeface="Arial"/>
                <a:ea typeface="Arial"/>
                <a:cs typeface="Arial"/>
                <a:sym typeface="Arial"/>
              </a:rPr>
              <a:t>再外注先</a:t>
            </a:r>
            <a:endParaRPr/>
          </a:p>
        </p:txBody>
      </p:sp>
      <p:sp>
        <p:nvSpPr>
          <p:cNvPr id="215" name="Google Shape;215;p18"/>
          <p:cNvSpPr/>
          <p:nvPr/>
        </p:nvSpPr>
        <p:spPr>
          <a:xfrm>
            <a:off x="0" y="3414715"/>
            <a:ext cx="12188490" cy="1440159"/>
          </a:xfrm>
          <a:prstGeom prst="rect">
            <a:avLst/>
          </a:prstGeom>
          <a:solidFill>
            <a:srgbClr val="F2F2F2"/>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ja-JP" sz="1200" u="none" cap="none" strike="noStrike">
                <a:solidFill>
                  <a:schemeClr val="dk1"/>
                </a:solidFill>
                <a:latin typeface="Arial"/>
                <a:ea typeface="Arial"/>
                <a:cs typeface="Arial"/>
                <a:sym typeface="Arial"/>
              </a:rPr>
              <a:t>委託・外注先</a:t>
            </a:r>
            <a:endParaRPr/>
          </a:p>
        </p:txBody>
      </p:sp>
      <p:sp>
        <p:nvSpPr>
          <p:cNvPr id="216" name="Google Shape;216;p18"/>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実施体制</a:t>
            </a:r>
            <a:endParaRPr sz="1200">
              <a:solidFill>
                <a:srgbClr val="FF0000"/>
              </a:solidFill>
              <a:latin typeface="Arial"/>
              <a:ea typeface="Arial"/>
              <a:cs typeface="Arial"/>
              <a:sym typeface="Arial"/>
            </a:endParaRPr>
          </a:p>
        </p:txBody>
      </p:sp>
      <p:sp>
        <p:nvSpPr>
          <p:cNvPr id="217" name="Google Shape;217;p18"/>
          <p:cNvSpPr/>
          <p:nvPr/>
        </p:nvSpPr>
        <p:spPr>
          <a:xfrm>
            <a:off x="465953" y="908549"/>
            <a:ext cx="11129526" cy="548905"/>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本申請書に記載の委託先・外注先（再委託先・再外注先含む）の実施体制を取引関係が分かるように図として記載する。</a:t>
            </a:r>
            <a:endParaRPr b="0" i="0" sz="1400" u="none" cap="none" strike="noStrike">
              <a:solidFill>
                <a:srgbClr val="FF0000"/>
              </a:solidFill>
              <a:latin typeface="Arial"/>
              <a:ea typeface="Arial"/>
              <a:cs typeface="Arial"/>
              <a:sym typeface="Arial"/>
            </a:endParaRPr>
          </a:p>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下図は、作成イメージを示しているため、変更可。</a:t>
            </a:r>
            <a:endParaRPr b="0" i="0" sz="1400" u="none" cap="none" strike="noStrike">
              <a:solidFill>
                <a:srgbClr val="FF0000"/>
              </a:solidFill>
              <a:latin typeface="Arial"/>
              <a:ea typeface="Arial"/>
              <a:cs typeface="Arial"/>
              <a:sym typeface="Arial"/>
            </a:endParaRPr>
          </a:p>
        </p:txBody>
      </p:sp>
      <p:sp>
        <p:nvSpPr>
          <p:cNvPr id="218" name="Google Shape;218;p18"/>
          <p:cNvSpPr/>
          <p:nvPr/>
        </p:nvSpPr>
        <p:spPr>
          <a:xfrm>
            <a:off x="5159896" y="1988840"/>
            <a:ext cx="2592288" cy="74411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事業者A（代表者：xxx）</a:t>
            </a:r>
            <a:endParaRPr b="0" i="0" sz="12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sp>
        <p:nvSpPr>
          <p:cNvPr id="219" name="Google Shape;219;p18"/>
          <p:cNvSpPr/>
          <p:nvPr/>
        </p:nvSpPr>
        <p:spPr>
          <a:xfrm>
            <a:off x="1055440" y="3766855"/>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事業者B</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sp>
        <p:nvSpPr>
          <p:cNvPr id="220" name="Google Shape;220;p18"/>
          <p:cNvSpPr/>
          <p:nvPr/>
        </p:nvSpPr>
        <p:spPr>
          <a:xfrm>
            <a:off x="9264352" y="3789039"/>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事業者D</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cxnSp>
        <p:nvCxnSpPr>
          <p:cNvPr id="221" name="Google Shape;221;p18"/>
          <p:cNvCxnSpPr>
            <a:stCxn id="218" idx="2"/>
            <a:endCxn id="219" idx="0"/>
          </p:cNvCxnSpPr>
          <p:nvPr/>
        </p:nvCxnSpPr>
        <p:spPr>
          <a:xfrm rot="5400000">
            <a:off x="3886840" y="1197553"/>
            <a:ext cx="1033800" cy="4104600"/>
          </a:xfrm>
          <a:prstGeom prst="bentConnector3">
            <a:avLst>
              <a:gd fmla="val 50000" name="adj1"/>
            </a:avLst>
          </a:prstGeom>
          <a:noFill/>
          <a:ln cap="flat" cmpd="sng" w="9525">
            <a:solidFill>
              <a:schemeClr val="dk1"/>
            </a:solidFill>
            <a:prstDash val="solid"/>
            <a:miter lim="800000"/>
            <a:headEnd len="sm" w="sm" type="none"/>
            <a:tailEnd len="sm" w="sm" type="none"/>
          </a:ln>
        </p:spPr>
      </p:cxnSp>
      <p:cxnSp>
        <p:nvCxnSpPr>
          <p:cNvPr id="222" name="Google Shape;222;p18"/>
          <p:cNvCxnSpPr>
            <a:stCxn id="218" idx="2"/>
            <a:endCxn id="223" idx="0"/>
          </p:cNvCxnSpPr>
          <p:nvPr/>
        </p:nvCxnSpPr>
        <p:spPr>
          <a:xfrm flipH="1" rot="-5400000">
            <a:off x="5928340" y="3260653"/>
            <a:ext cx="1056000" cy="600"/>
          </a:xfrm>
          <a:prstGeom prst="bentConnector3">
            <a:avLst>
              <a:gd fmla="val 50605" name="adj1"/>
            </a:avLst>
          </a:prstGeom>
          <a:noFill/>
          <a:ln cap="flat" cmpd="sng" w="9525">
            <a:solidFill>
              <a:schemeClr val="dk1"/>
            </a:solidFill>
            <a:prstDash val="solid"/>
            <a:miter lim="800000"/>
            <a:headEnd len="sm" w="sm" type="none"/>
            <a:tailEnd len="sm" w="sm" type="none"/>
          </a:ln>
        </p:spPr>
      </p:cxnSp>
      <p:cxnSp>
        <p:nvCxnSpPr>
          <p:cNvPr id="224" name="Google Shape;224;p18"/>
          <p:cNvCxnSpPr>
            <a:stCxn id="218" idx="2"/>
            <a:endCxn id="220" idx="0"/>
          </p:cNvCxnSpPr>
          <p:nvPr/>
        </p:nvCxnSpPr>
        <p:spPr>
          <a:xfrm flipH="1" rot="-5400000">
            <a:off x="7980340" y="1208653"/>
            <a:ext cx="1056000" cy="4104600"/>
          </a:xfrm>
          <a:prstGeom prst="bentConnector3">
            <a:avLst>
              <a:gd fmla="val 50004" name="adj1"/>
            </a:avLst>
          </a:prstGeom>
          <a:noFill/>
          <a:ln cap="flat" cmpd="sng" w="9525">
            <a:solidFill>
              <a:schemeClr val="dk1"/>
            </a:solidFill>
            <a:prstDash val="solid"/>
            <a:miter lim="800000"/>
            <a:headEnd len="sm" w="sm" type="none"/>
            <a:tailEnd len="sm" w="sm" type="none"/>
          </a:ln>
        </p:spPr>
      </p:cxnSp>
      <p:sp>
        <p:nvSpPr>
          <p:cNvPr id="225" name="Google Shape;225;p18"/>
          <p:cNvSpPr/>
          <p:nvPr/>
        </p:nvSpPr>
        <p:spPr>
          <a:xfrm>
            <a:off x="1055440" y="5593390"/>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事業者E</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cxnSp>
        <p:nvCxnSpPr>
          <p:cNvPr id="226" name="Google Shape;226;p18"/>
          <p:cNvCxnSpPr>
            <a:stCxn id="219" idx="2"/>
            <a:endCxn id="225" idx="0"/>
          </p:cNvCxnSpPr>
          <p:nvPr/>
        </p:nvCxnSpPr>
        <p:spPr>
          <a:xfrm>
            <a:off x="2351584" y="4486936"/>
            <a:ext cx="0" cy="1106400"/>
          </a:xfrm>
          <a:prstGeom prst="straightConnector1">
            <a:avLst/>
          </a:prstGeom>
          <a:noFill/>
          <a:ln cap="flat" cmpd="sng" w="9525">
            <a:solidFill>
              <a:schemeClr val="dk1"/>
            </a:solidFill>
            <a:prstDash val="solid"/>
            <a:miter lim="800000"/>
            <a:headEnd len="sm" w="sm" type="none"/>
            <a:tailEnd len="sm" w="sm" type="none"/>
          </a:ln>
        </p:spPr>
      </p:cxnSp>
      <p:sp>
        <p:nvSpPr>
          <p:cNvPr id="227" name="Google Shape;227;p18"/>
          <p:cNvSpPr/>
          <p:nvPr/>
        </p:nvSpPr>
        <p:spPr>
          <a:xfrm>
            <a:off x="3791744" y="5593390"/>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事業者F</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sp>
        <p:nvSpPr>
          <p:cNvPr id="228" name="Google Shape;228;p18"/>
          <p:cNvSpPr/>
          <p:nvPr/>
        </p:nvSpPr>
        <p:spPr>
          <a:xfrm>
            <a:off x="6528048" y="5593390"/>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事業者G</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sp>
        <p:nvSpPr>
          <p:cNvPr id="229" name="Google Shape;229;p18"/>
          <p:cNvSpPr/>
          <p:nvPr/>
        </p:nvSpPr>
        <p:spPr>
          <a:xfrm>
            <a:off x="9264352" y="5589240"/>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事業者H</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cxnSp>
        <p:nvCxnSpPr>
          <p:cNvPr id="230" name="Google Shape;230;p18"/>
          <p:cNvCxnSpPr>
            <a:stCxn id="223" idx="2"/>
            <a:endCxn id="227" idx="0"/>
          </p:cNvCxnSpPr>
          <p:nvPr/>
        </p:nvCxnSpPr>
        <p:spPr>
          <a:xfrm rot="5400000">
            <a:off x="5229790" y="4367070"/>
            <a:ext cx="1084200" cy="1368300"/>
          </a:xfrm>
          <a:prstGeom prst="bentConnector3">
            <a:avLst>
              <a:gd fmla="val 50003" name="adj1"/>
            </a:avLst>
          </a:prstGeom>
          <a:noFill/>
          <a:ln cap="flat" cmpd="sng" w="9525">
            <a:solidFill>
              <a:schemeClr val="dk1"/>
            </a:solidFill>
            <a:prstDash val="solid"/>
            <a:miter lim="800000"/>
            <a:headEnd len="sm" w="sm" type="none"/>
            <a:tailEnd len="sm" w="sm" type="none"/>
          </a:ln>
        </p:spPr>
      </p:cxnSp>
      <p:cxnSp>
        <p:nvCxnSpPr>
          <p:cNvPr id="231" name="Google Shape;231;p18"/>
          <p:cNvCxnSpPr>
            <a:stCxn id="223" idx="2"/>
            <a:endCxn id="228" idx="0"/>
          </p:cNvCxnSpPr>
          <p:nvPr/>
        </p:nvCxnSpPr>
        <p:spPr>
          <a:xfrm flipH="1" rot="-5400000">
            <a:off x="6598090" y="4367070"/>
            <a:ext cx="1084200" cy="1368300"/>
          </a:xfrm>
          <a:prstGeom prst="bentConnector3">
            <a:avLst>
              <a:gd fmla="val 50003" name="adj1"/>
            </a:avLst>
          </a:prstGeom>
          <a:noFill/>
          <a:ln cap="flat" cmpd="sng" w="9525">
            <a:solidFill>
              <a:schemeClr val="dk1"/>
            </a:solidFill>
            <a:prstDash val="solid"/>
            <a:miter lim="800000"/>
            <a:headEnd len="sm" w="sm" type="none"/>
            <a:tailEnd len="sm" w="sm" type="none"/>
          </a:ln>
        </p:spPr>
      </p:cxnSp>
      <p:cxnSp>
        <p:nvCxnSpPr>
          <p:cNvPr id="232" name="Google Shape;232;p18"/>
          <p:cNvCxnSpPr>
            <a:stCxn id="220" idx="2"/>
            <a:endCxn id="229" idx="0"/>
          </p:cNvCxnSpPr>
          <p:nvPr/>
        </p:nvCxnSpPr>
        <p:spPr>
          <a:xfrm>
            <a:off x="10560496" y="4509120"/>
            <a:ext cx="0" cy="1080000"/>
          </a:xfrm>
          <a:prstGeom prst="straightConnector1">
            <a:avLst/>
          </a:prstGeom>
          <a:noFill/>
          <a:ln cap="flat" cmpd="sng" w="9525">
            <a:solidFill>
              <a:schemeClr val="dk1"/>
            </a:solidFill>
            <a:prstDash val="solid"/>
            <a:miter lim="800000"/>
            <a:headEnd len="sm" w="sm" type="none"/>
            <a:tailEnd len="sm" w="sm" type="none"/>
          </a:ln>
        </p:spPr>
      </p:cxnSp>
      <p:sp>
        <p:nvSpPr>
          <p:cNvPr id="223" name="Google Shape;223;p18"/>
          <p:cNvSpPr/>
          <p:nvPr/>
        </p:nvSpPr>
        <p:spPr>
          <a:xfrm>
            <a:off x="5159896" y="3789039"/>
            <a:ext cx="2592288" cy="720081"/>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Arial"/>
                <a:ea typeface="Arial"/>
                <a:cs typeface="Arial"/>
                <a:sym typeface="Arial"/>
              </a:rPr>
              <a:t>事業者C</a:t>
            </a:r>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発注予定金額：〇〇〇〇万円（税込）</a:t>
            </a:r>
            <a:endParaRPr b="0" i="0" sz="11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ja-JP" sz="1100" u="none" cap="none" strike="noStrike">
                <a:solidFill>
                  <a:schemeClr val="dk1"/>
                </a:solidFill>
                <a:latin typeface="Arial"/>
                <a:ea typeface="Arial"/>
                <a:cs typeface="Arial"/>
                <a:sym typeface="Arial"/>
              </a:rPr>
              <a:t>業務内容：〇〇〇〇〇〇〇〇〇〇〇〇〇〇〇〇〇</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6" name="Shape 236"/>
        <p:cNvGrpSpPr/>
        <p:nvPr/>
      </p:nvGrpSpPr>
      <p:grpSpPr>
        <a:xfrm>
          <a:off x="0" y="0"/>
          <a:ext cx="0" cy="0"/>
          <a:chOff x="0" y="0"/>
          <a:chExt cx="0" cy="0"/>
        </a:xfrm>
      </p:grpSpPr>
      <p:sp>
        <p:nvSpPr>
          <p:cNvPr id="237" name="Google Shape;237;p19"/>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スケジュール</a:t>
            </a:r>
            <a:endParaRPr sz="1200">
              <a:latin typeface="Arial"/>
              <a:ea typeface="Arial"/>
              <a:cs typeface="Arial"/>
              <a:sym typeface="Arial"/>
            </a:endParaRPr>
          </a:p>
        </p:txBody>
      </p:sp>
      <p:sp>
        <p:nvSpPr>
          <p:cNvPr id="238" name="Google Shape;238;p19"/>
          <p:cNvSpPr/>
          <p:nvPr/>
        </p:nvSpPr>
        <p:spPr>
          <a:xfrm>
            <a:off x="465953" y="1552575"/>
            <a:ext cx="11129526" cy="4907932"/>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こちらでの記載は不要。</a:t>
            </a:r>
            <a:endParaRPr b="0" i="0" sz="1400" u="none" cap="none" strike="noStrike">
              <a:solidFill>
                <a:srgbClr val="FF0000"/>
              </a:solidFill>
              <a:latin typeface="Arial"/>
              <a:ea typeface="Arial"/>
              <a:cs typeface="Arial"/>
              <a:sym typeface="Arial"/>
            </a:endParaRPr>
          </a:p>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別途、事務局が指定する「申請書（Excel）」にスケジュールを記載ください。</a:t>
            </a:r>
            <a:endParaRPr b="0" i="0" sz="1400" u="none" cap="none" strike="noStrike">
              <a:solidFill>
                <a:srgbClr val="FF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8"/>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法人概要①</a:t>
            </a:r>
            <a:endParaRPr sz="2800">
              <a:latin typeface="Arial"/>
              <a:ea typeface="Arial"/>
              <a:cs typeface="Arial"/>
              <a:sym typeface="Arial"/>
            </a:endParaRPr>
          </a:p>
        </p:txBody>
      </p:sp>
      <p:sp>
        <p:nvSpPr>
          <p:cNvPr id="57" name="Google Shape;57;p8"/>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58" name="Google Shape;58;p8"/>
          <p:cNvSpPr/>
          <p:nvPr/>
        </p:nvSpPr>
        <p:spPr>
          <a:xfrm>
            <a:off x="442912" y="915839"/>
            <a:ext cx="11398212" cy="673372"/>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0000"/>
              </a:buClr>
              <a:buSzPts val="1600"/>
              <a:buFont typeface="Noto Sans Symbols"/>
              <a:buChar char="✔"/>
            </a:pPr>
            <a:r>
              <a:rPr b="0" i="0" lang="ja-JP" sz="1600" u="none" cap="none" strike="noStrike">
                <a:solidFill>
                  <a:srgbClr val="000000"/>
                </a:solidFill>
                <a:latin typeface="Arial"/>
                <a:ea typeface="Arial"/>
                <a:cs typeface="Arial"/>
                <a:sym typeface="Arial"/>
              </a:rPr>
              <a:t>XXX　</a:t>
            </a:r>
            <a:r>
              <a:rPr b="0" i="0" lang="ja-JP" sz="1600" u="none" cap="none" strike="noStrike">
                <a:solidFill>
                  <a:srgbClr val="FF0000"/>
                </a:solidFill>
                <a:latin typeface="Arial"/>
                <a:ea typeface="Arial"/>
                <a:cs typeface="Arial"/>
                <a:sym typeface="Arial"/>
              </a:rPr>
              <a:t>事業者の社風や理念、目指している方向性などを自由に記載。</a:t>
            </a:r>
            <a:endParaRPr b="0" i="0" sz="1600" u="none" cap="none" strike="noStrike">
              <a:solidFill>
                <a:srgbClr val="FF0000"/>
              </a:solidFill>
              <a:latin typeface="Arial"/>
              <a:ea typeface="Arial"/>
              <a:cs typeface="Arial"/>
              <a:sym typeface="Arial"/>
            </a:endParaRPr>
          </a:p>
          <a:p>
            <a:pPr indent="-184150" lvl="0" marL="285750" marR="0" rtl="0" algn="l">
              <a:spcBef>
                <a:spcPts val="0"/>
              </a:spcBef>
              <a:spcAft>
                <a:spcPts val="0"/>
              </a:spcAft>
              <a:buClr>
                <a:schemeClr val="dk1"/>
              </a:buClr>
              <a:buSzPts val="1600"/>
              <a:buFont typeface="Noto Sans Symbols"/>
              <a:buNone/>
            </a:pPr>
            <a:r>
              <a:t/>
            </a:r>
            <a:endParaRPr b="0" i="0" sz="1600" u="none" cap="none" strike="noStrike">
              <a:solidFill>
                <a:schemeClr val="dk1"/>
              </a:solidFill>
              <a:latin typeface="Arial"/>
              <a:ea typeface="Arial"/>
              <a:cs typeface="Arial"/>
              <a:sym typeface="Arial"/>
            </a:endParaRPr>
          </a:p>
        </p:txBody>
      </p:sp>
      <p:grpSp>
        <p:nvGrpSpPr>
          <p:cNvPr id="59" name="Google Shape;59;p8"/>
          <p:cNvGrpSpPr/>
          <p:nvPr/>
        </p:nvGrpSpPr>
        <p:grpSpPr>
          <a:xfrm>
            <a:off x="539643" y="2132856"/>
            <a:ext cx="5243006" cy="270703"/>
            <a:chOff x="436484" y="1013524"/>
            <a:chExt cx="5457319" cy="270703"/>
          </a:xfrm>
        </p:grpSpPr>
        <p:sp>
          <p:nvSpPr>
            <p:cNvPr id="60" name="Google Shape;60;p8"/>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基本情報</a:t>
              </a:r>
              <a:endParaRPr/>
            </a:p>
          </p:txBody>
        </p:sp>
        <p:cxnSp>
          <p:nvCxnSpPr>
            <p:cNvPr id="61" name="Google Shape;61;p8"/>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62" name="Google Shape;62;p8"/>
          <p:cNvGrpSpPr/>
          <p:nvPr/>
        </p:nvGrpSpPr>
        <p:grpSpPr>
          <a:xfrm>
            <a:off x="6505913" y="2132856"/>
            <a:ext cx="5243006" cy="270703"/>
            <a:chOff x="436484" y="1013524"/>
            <a:chExt cx="5457319" cy="270703"/>
          </a:xfrm>
        </p:grpSpPr>
        <p:sp>
          <p:nvSpPr>
            <p:cNvPr id="63" name="Google Shape;63;p8"/>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実績①</a:t>
              </a:r>
              <a:endParaRPr/>
            </a:p>
          </p:txBody>
        </p:sp>
        <p:cxnSp>
          <p:nvCxnSpPr>
            <p:cNvPr id="64" name="Google Shape;64;p8"/>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65" name="Google Shape;65;p8"/>
          <p:cNvSpPr/>
          <p:nvPr/>
        </p:nvSpPr>
        <p:spPr>
          <a:xfrm>
            <a:off x="6555697" y="4653136"/>
            <a:ext cx="5156927" cy="2169147"/>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申請する法人の申請事業（音楽）に関する過去の主な実績を記載する。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具体的には、制作した音源・動画、プロモーション、ツアー等のタイトル、形態（MV、PV、シングル/アルバム、ツアー等）、成果（売上額、ML・累計再生数、観客動員数など、表現可能なもの）等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製作・開発事業者から独立した法人や合弁会社については、設立５年以内であれば、法人実績として、独立する前の法人又は親会社において、自らがプロデューサー等として主導した作品の実績も提出できる。</a:t>
            </a:r>
            <a:endParaRPr/>
          </a:p>
        </p:txBody>
      </p:sp>
      <p:graphicFrame>
        <p:nvGraphicFramePr>
          <p:cNvPr id="66" name="Google Shape;66;p8"/>
          <p:cNvGraphicFramePr/>
          <p:nvPr/>
        </p:nvGraphicFramePr>
        <p:xfrm>
          <a:off x="519987" y="2511285"/>
          <a:ext cx="3000000" cy="3000000"/>
        </p:xfrm>
        <a:graphic>
          <a:graphicData uri="http://schemas.openxmlformats.org/drawingml/2006/table">
            <a:tbl>
              <a:tblPr bandRow="1" firstRow="1">
                <a:noFill/>
                <a:tableStyleId>{5BE9160A-9760-41A1-8102-3D0E81738C42}</a:tableStyleId>
              </a:tblPr>
              <a:tblGrid>
                <a:gridCol w="1183525"/>
                <a:gridCol w="4053150"/>
              </a:tblGrid>
              <a:tr h="370850">
                <a:tc>
                  <a:txBody>
                    <a:bodyPr/>
                    <a:lstStyle/>
                    <a:p>
                      <a:pPr indent="0" lvl="0" marL="0" marR="0" rtl="0" algn="l">
                        <a:spcBef>
                          <a:spcPts val="0"/>
                        </a:spcBef>
                        <a:spcAft>
                          <a:spcPts val="0"/>
                        </a:spcAft>
                        <a:buNone/>
                      </a:pPr>
                      <a:r>
                        <a:rPr lang="ja-JP" sz="1200"/>
                        <a:t>項目</a:t>
                      </a:r>
                      <a:endParaRPr/>
                    </a:p>
                  </a:txBody>
                  <a:tcPr marT="45725" marB="45725" marR="91450" marL="91450"/>
                </a:tc>
                <a:tc>
                  <a:txBody>
                    <a:bodyPr/>
                    <a:lstStyle/>
                    <a:p>
                      <a:pPr indent="0" lvl="0" marL="0" marR="0" rtl="0" algn="l">
                        <a:spcBef>
                          <a:spcPts val="0"/>
                        </a:spcBef>
                        <a:spcAft>
                          <a:spcPts val="0"/>
                        </a:spcAft>
                        <a:buNone/>
                      </a:pPr>
                      <a:r>
                        <a:rPr lang="ja-JP" sz="1200"/>
                        <a:t>内容</a:t>
                      </a:r>
                      <a:endParaRPr/>
                    </a:p>
                  </a:txBody>
                  <a:tcPr marT="45725" marB="45725" marR="91450" marL="91450"/>
                </a:tc>
              </a:tr>
              <a:tr h="185425">
                <a:tc>
                  <a:txBody>
                    <a:bodyPr/>
                    <a:lstStyle/>
                    <a:p>
                      <a:pPr indent="0" lvl="0" marL="0" marR="0" rtl="0" algn="l">
                        <a:spcBef>
                          <a:spcPts val="0"/>
                        </a:spcBef>
                        <a:spcAft>
                          <a:spcPts val="0"/>
                        </a:spcAft>
                        <a:buNone/>
                      </a:pPr>
                      <a:r>
                        <a:rPr lang="ja-JP" sz="1200"/>
                        <a:t>資本金</a:t>
                      </a:r>
                      <a:endParaRPr/>
                    </a:p>
                  </a:txBody>
                  <a:tcPr marT="45725" marB="45725" marR="91450" marL="91450"/>
                </a:tc>
                <a:tc>
                  <a:txBody>
                    <a:bodyPr/>
                    <a:lstStyle/>
                    <a:p>
                      <a:pPr indent="0" lvl="0" marL="0" marR="0" rtl="0" algn="r">
                        <a:spcBef>
                          <a:spcPts val="0"/>
                        </a:spcBef>
                        <a:spcAft>
                          <a:spcPts val="0"/>
                        </a:spcAft>
                        <a:buNone/>
                      </a:pPr>
                      <a:r>
                        <a:rPr lang="ja-JP" sz="1200"/>
                        <a:t>〇円</a:t>
                      </a:r>
                      <a:endParaRPr/>
                    </a:p>
                  </a:txBody>
                  <a:tcPr marT="45725" marB="45725" marR="91450" marL="91450"/>
                </a:tc>
              </a:tr>
              <a:tr h="185425">
                <a:tc>
                  <a:txBody>
                    <a:bodyPr/>
                    <a:lstStyle/>
                    <a:p>
                      <a:pPr indent="0" lvl="0" marL="0" marR="0" rtl="0" algn="l">
                        <a:spcBef>
                          <a:spcPts val="0"/>
                        </a:spcBef>
                        <a:spcAft>
                          <a:spcPts val="0"/>
                        </a:spcAft>
                        <a:buNone/>
                      </a:pPr>
                      <a:r>
                        <a:rPr lang="ja-JP" sz="1200"/>
                        <a:t>従業員数</a:t>
                      </a:r>
                      <a:endParaRPr/>
                    </a:p>
                  </a:txBody>
                  <a:tcPr marT="45725" marB="45725" marR="91450" marL="91450"/>
                </a:tc>
                <a:tc>
                  <a:txBody>
                    <a:bodyPr/>
                    <a:lstStyle/>
                    <a:p>
                      <a:pPr indent="0" lvl="0" marL="0" marR="0" rtl="0" algn="r">
                        <a:spcBef>
                          <a:spcPts val="0"/>
                        </a:spcBef>
                        <a:spcAft>
                          <a:spcPts val="0"/>
                        </a:spcAft>
                        <a:buNone/>
                      </a:pPr>
                      <a:r>
                        <a:rPr lang="ja-JP" sz="1200"/>
                        <a:t>〇人（20〇〇年〇〇月時点）</a:t>
                      </a:r>
                      <a:endParaRPr/>
                    </a:p>
                  </a:txBody>
                  <a:tcPr marT="45725" marB="45725" marR="91450" marL="91450"/>
                </a:tc>
              </a:tr>
              <a:tr h="185425">
                <a:tc>
                  <a:txBody>
                    <a:bodyPr/>
                    <a:lstStyle/>
                    <a:p>
                      <a:pPr indent="0" lvl="0" marL="0" marR="0" rtl="0" algn="l">
                        <a:spcBef>
                          <a:spcPts val="0"/>
                        </a:spcBef>
                        <a:spcAft>
                          <a:spcPts val="0"/>
                        </a:spcAft>
                        <a:buNone/>
                      </a:pPr>
                      <a:r>
                        <a:rPr lang="ja-JP" sz="1200"/>
                        <a:t>役員・顧問</a:t>
                      </a:r>
                      <a:endParaRPr/>
                    </a:p>
                  </a:txBody>
                  <a:tcPr marT="45725" marB="45725" marR="91450" marL="91450"/>
                </a:tc>
                <a:tc>
                  <a:txBody>
                    <a:bodyPr/>
                    <a:lstStyle/>
                    <a:p>
                      <a:pPr indent="0" lvl="0" marL="0" marR="0" rtl="0" algn="l">
                        <a:spcBef>
                          <a:spcPts val="0"/>
                        </a:spcBef>
                        <a:spcAft>
                          <a:spcPts val="0"/>
                        </a:spcAft>
                        <a:buNone/>
                      </a:pPr>
                      <a:r>
                        <a:rPr lang="ja-JP" sz="1200"/>
                        <a:t>代表取締役社長：</a:t>
                      </a:r>
                      <a:endParaRPr sz="1200"/>
                    </a:p>
                    <a:p>
                      <a:pPr indent="0" lvl="0" marL="0" marR="0" rtl="0" algn="l">
                        <a:spcBef>
                          <a:spcPts val="0"/>
                        </a:spcBef>
                        <a:spcAft>
                          <a:spcPts val="0"/>
                        </a:spcAft>
                        <a:buNone/>
                      </a:pPr>
                      <a:r>
                        <a:rPr lang="ja-JP" sz="1200"/>
                        <a:t>取締役副社長：</a:t>
                      </a:r>
                      <a:endParaRPr sz="1200"/>
                    </a:p>
                    <a:p>
                      <a:pPr indent="0" lvl="0" marL="0" marR="0" rtl="0" algn="l">
                        <a:spcBef>
                          <a:spcPts val="0"/>
                        </a:spcBef>
                        <a:spcAft>
                          <a:spcPts val="0"/>
                        </a:spcAft>
                        <a:buNone/>
                      </a:pPr>
                      <a:r>
                        <a:rPr lang="ja-JP" sz="1200"/>
                        <a:t>・・・</a:t>
                      </a:r>
                      <a:endParaRPr sz="1200"/>
                    </a:p>
                    <a:p>
                      <a:pPr indent="0" lvl="0" marL="0" marR="0" rtl="0" algn="l">
                        <a:spcBef>
                          <a:spcPts val="0"/>
                        </a:spcBef>
                        <a:spcAft>
                          <a:spcPts val="0"/>
                        </a:spcAft>
                        <a:buNone/>
                      </a:pPr>
                      <a:r>
                        <a:t/>
                      </a:r>
                      <a:endParaRPr sz="1200"/>
                    </a:p>
                    <a:p>
                      <a:pPr indent="0" lvl="0" marL="0" marR="0" rtl="0" algn="l">
                        <a:spcBef>
                          <a:spcPts val="0"/>
                        </a:spcBef>
                        <a:spcAft>
                          <a:spcPts val="0"/>
                        </a:spcAft>
                        <a:buNone/>
                      </a:pPr>
                      <a:r>
                        <a:t/>
                      </a:r>
                      <a:endParaRPr sz="1200"/>
                    </a:p>
                  </a:txBody>
                  <a:tcPr marT="45725" marB="45725" marR="91450" marL="91450"/>
                </a:tc>
              </a:tr>
              <a:tr h="185425">
                <a:tc>
                  <a:txBody>
                    <a:bodyPr/>
                    <a:lstStyle/>
                    <a:p>
                      <a:pPr indent="0" lvl="0" marL="0" marR="0" rtl="0" algn="l">
                        <a:spcBef>
                          <a:spcPts val="0"/>
                        </a:spcBef>
                        <a:spcAft>
                          <a:spcPts val="0"/>
                        </a:spcAft>
                        <a:buNone/>
                      </a:pPr>
                      <a:r>
                        <a:rPr lang="ja-JP" sz="1200"/>
                        <a:t>主な事業内容</a:t>
                      </a:r>
                      <a:br>
                        <a:rPr lang="ja-JP" sz="1200"/>
                      </a:br>
                      <a:r>
                        <a:rPr lang="ja-JP" sz="1200"/>
                        <a:t>（業務内容）</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200"/>
                        <a:buFont typeface="Calibri"/>
                        <a:buNone/>
                      </a:pPr>
                      <a:r>
                        <a:rPr lang="ja-JP" sz="1200"/>
                        <a:t>・・・・・・・・・・・・・・・・・・・・・・・・・・・・・・・・・・・・・・・・・・・・・・・・・・・・・・・・・・・・・・・・・・・・・・・・・・・・・・・・・・・・・・・・・・・・・・・・・・・・</a:t>
                      </a:r>
                      <a:endParaRPr sz="1200"/>
                    </a:p>
                    <a:p>
                      <a:pPr indent="0" lvl="0" marL="0" marR="0" rtl="0" algn="l">
                        <a:lnSpc>
                          <a:spcPct val="100000"/>
                        </a:lnSpc>
                        <a:spcBef>
                          <a:spcPts val="0"/>
                        </a:spcBef>
                        <a:spcAft>
                          <a:spcPts val="0"/>
                        </a:spcAft>
                        <a:buClr>
                          <a:schemeClr val="dk1"/>
                        </a:buClr>
                        <a:buSzPts val="1200"/>
                        <a:buFont typeface="Calibri"/>
                        <a:buNone/>
                      </a:pPr>
                      <a:r>
                        <a:rPr lang="ja-JP" sz="1200"/>
                        <a:t>・・・・・・・・・・・・・・・・・・・・・・・・・</a:t>
                      </a:r>
                      <a:endParaRPr/>
                    </a:p>
                  </a:txBody>
                  <a:tcPr marT="45725" marB="45725" marR="91450" marL="91450"/>
                </a:tc>
              </a:tr>
            </a:tbl>
          </a:graphicData>
        </a:graphic>
      </p:graphicFrame>
      <p:sp>
        <p:nvSpPr>
          <p:cNvPr id="67" name="Google Shape;67;p8"/>
          <p:cNvSpPr/>
          <p:nvPr/>
        </p:nvSpPr>
        <p:spPr>
          <a:xfrm>
            <a:off x="518453" y="5589719"/>
            <a:ext cx="5236676" cy="1151649"/>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上表を記載</a:t>
            </a:r>
            <a:endParaRPr/>
          </a:p>
        </p:txBody>
      </p:sp>
      <p:sp>
        <p:nvSpPr>
          <p:cNvPr id="68" name="Google Shape;68;p8"/>
          <p:cNvSpPr/>
          <p:nvPr/>
        </p:nvSpPr>
        <p:spPr>
          <a:xfrm>
            <a:off x="6600056" y="2511285"/>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作品イメージ</a:t>
            </a:r>
            <a:endParaRPr/>
          </a:p>
        </p:txBody>
      </p:sp>
      <p:sp>
        <p:nvSpPr>
          <p:cNvPr id="69" name="Google Shape;69;p8"/>
          <p:cNvSpPr/>
          <p:nvPr/>
        </p:nvSpPr>
        <p:spPr>
          <a:xfrm>
            <a:off x="7231225" y="160077"/>
            <a:ext cx="4758613" cy="675487"/>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Arial"/>
                <a:ea typeface="Arial"/>
                <a:cs typeface="Arial"/>
                <a:sym typeface="Arial"/>
              </a:rPr>
              <a:t>個人応募の場合は、記載不要</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9"/>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法人概要②</a:t>
            </a:r>
            <a:endParaRPr sz="2800">
              <a:latin typeface="Arial"/>
              <a:ea typeface="Arial"/>
              <a:cs typeface="Arial"/>
              <a:sym typeface="Arial"/>
            </a:endParaRPr>
          </a:p>
        </p:txBody>
      </p:sp>
      <p:sp>
        <p:nvSpPr>
          <p:cNvPr id="75" name="Google Shape;75;p9"/>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grpSp>
        <p:nvGrpSpPr>
          <p:cNvPr id="76" name="Google Shape;76;p9"/>
          <p:cNvGrpSpPr/>
          <p:nvPr/>
        </p:nvGrpSpPr>
        <p:grpSpPr>
          <a:xfrm>
            <a:off x="539643" y="2132856"/>
            <a:ext cx="5243006" cy="270703"/>
            <a:chOff x="436484" y="1013524"/>
            <a:chExt cx="5457319" cy="270703"/>
          </a:xfrm>
        </p:grpSpPr>
        <p:sp>
          <p:nvSpPr>
            <p:cNvPr id="77" name="Google Shape;77;p9"/>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実績②</a:t>
              </a:r>
              <a:endParaRPr/>
            </a:p>
          </p:txBody>
        </p:sp>
        <p:cxnSp>
          <p:nvCxnSpPr>
            <p:cNvPr id="78" name="Google Shape;78;p9"/>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79" name="Google Shape;79;p9"/>
          <p:cNvGrpSpPr/>
          <p:nvPr/>
        </p:nvGrpSpPr>
        <p:grpSpPr>
          <a:xfrm>
            <a:off x="6505913" y="2132856"/>
            <a:ext cx="5243006" cy="270703"/>
            <a:chOff x="436484" y="1013524"/>
            <a:chExt cx="5457319" cy="270703"/>
          </a:xfrm>
        </p:grpSpPr>
        <p:sp>
          <p:nvSpPr>
            <p:cNvPr id="80" name="Google Shape;80;p9"/>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実績③</a:t>
              </a:r>
              <a:endParaRPr/>
            </a:p>
          </p:txBody>
        </p:sp>
        <p:cxnSp>
          <p:nvCxnSpPr>
            <p:cNvPr id="81" name="Google Shape;81;p9"/>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82" name="Google Shape;82;p9"/>
          <p:cNvSpPr/>
          <p:nvPr/>
        </p:nvSpPr>
        <p:spPr>
          <a:xfrm>
            <a:off x="551384" y="2511285"/>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作品イメージ</a:t>
            </a:r>
            <a:endParaRPr/>
          </a:p>
        </p:txBody>
      </p:sp>
      <p:sp>
        <p:nvSpPr>
          <p:cNvPr id="83" name="Google Shape;83;p9"/>
          <p:cNvSpPr/>
          <p:nvPr/>
        </p:nvSpPr>
        <p:spPr>
          <a:xfrm>
            <a:off x="6528048" y="2511285"/>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作品イメージ</a:t>
            </a:r>
            <a:endParaRPr/>
          </a:p>
        </p:txBody>
      </p:sp>
      <p:sp>
        <p:nvSpPr>
          <p:cNvPr id="84" name="Google Shape;84;p9"/>
          <p:cNvSpPr/>
          <p:nvPr/>
        </p:nvSpPr>
        <p:spPr>
          <a:xfrm>
            <a:off x="6555697" y="4653136"/>
            <a:ext cx="5156927" cy="2169147"/>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申請する法人の申請事業（音楽）に関する過去の主な実績を記載する。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具体的には、制作した音源・動画、プロモーション、ツアー等のタイトル、形態（MV、PV、シングル/アルバム、ツアー等）、成果（売上額、ML・累計再生数、観客動員数など、表現可能なもの）等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製作・開発事業者から独立した法人や合弁会社については、設立５年以内であれば、法人実績として、独立する前の法人又は親会社において、自らがプロデューサー等として主導した作品の実績も提出できる。</a:t>
            </a:r>
            <a:endParaRPr/>
          </a:p>
        </p:txBody>
      </p:sp>
      <p:sp>
        <p:nvSpPr>
          <p:cNvPr id="85" name="Google Shape;85;p9"/>
          <p:cNvSpPr/>
          <p:nvPr/>
        </p:nvSpPr>
        <p:spPr>
          <a:xfrm>
            <a:off x="551384" y="4653136"/>
            <a:ext cx="5156927" cy="2169147"/>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申請する法人の申請事業（音楽）に関する過去の主な実績を記載する。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具体的には、制作した音源・動画、プロモーション、ツアー等のタイトル、形態（MV、PV、シングル/アルバム、ツアー等）、成果（売上額、ML・累計再生数、観客動員数など、表現可能なもの）等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製作・開発事業者から独立した法人や合弁会社については、設立５年以内であれば、法人実績として、独立する前の法人又は親会社において、自らがプロデューサー等として主導した作品の実績も提出できる。</a:t>
            </a:r>
            <a:endParaRPr/>
          </a:p>
        </p:txBody>
      </p:sp>
      <p:sp>
        <p:nvSpPr>
          <p:cNvPr id="86" name="Google Shape;86;p9"/>
          <p:cNvSpPr/>
          <p:nvPr/>
        </p:nvSpPr>
        <p:spPr>
          <a:xfrm>
            <a:off x="7231225" y="160077"/>
            <a:ext cx="4758613" cy="675487"/>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Arial"/>
                <a:ea typeface="Arial"/>
                <a:cs typeface="Arial"/>
                <a:sym typeface="Arial"/>
              </a:rPr>
              <a:t>個人応募の場合は、記載不要</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0"/>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作品関係者概要①</a:t>
            </a:r>
            <a:endParaRPr sz="2800">
              <a:latin typeface="Arial"/>
              <a:ea typeface="Arial"/>
              <a:cs typeface="Arial"/>
              <a:sym typeface="Arial"/>
            </a:endParaRPr>
          </a:p>
        </p:txBody>
      </p:sp>
      <p:sp>
        <p:nvSpPr>
          <p:cNvPr id="92" name="Google Shape;92;p10"/>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93" name="Google Shape;93;p10"/>
          <p:cNvSpPr/>
          <p:nvPr/>
        </p:nvSpPr>
        <p:spPr>
          <a:xfrm>
            <a:off x="442912" y="915839"/>
            <a:ext cx="11398212" cy="673372"/>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000000"/>
              </a:buClr>
              <a:buSzPts val="1600"/>
              <a:buFont typeface="Noto Sans Symbols"/>
              <a:buChar char="✔"/>
            </a:pPr>
            <a:r>
              <a:rPr b="0" i="0" lang="ja-JP" sz="1600" u="none" cap="none" strike="noStrike">
                <a:solidFill>
                  <a:srgbClr val="000000"/>
                </a:solidFill>
                <a:latin typeface="Arial"/>
                <a:ea typeface="Arial"/>
                <a:cs typeface="Arial"/>
                <a:sym typeface="Arial"/>
              </a:rPr>
              <a:t>　</a:t>
            </a:r>
            <a:r>
              <a:rPr b="0" i="0" lang="ja-JP" sz="1600" u="none" cap="none" strike="noStrike">
                <a:solidFill>
                  <a:srgbClr val="FF0000"/>
                </a:solidFill>
                <a:latin typeface="Arial"/>
                <a:ea typeface="Arial"/>
                <a:cs typeface="Arial"/>
                <a:sym typeface="Arial"/>
              </a:rPr>
              <a:t>関係者のアピールポイントがあれば、簡潔に記載。</a:t>
            </a:r>
            <a:endParaRPr b="0" i="0" sz="1600" u="none" cap="none" strike="noStrike">
              <a:solidFill>
                <a:srgbClr val="FF0000"/>
              </a:solidFill>
              <a:latin typeface="Arial"/>
              <a:ea typeface="Arial"/>
              <a:cs typeface="Arial"/>
              <a:sym typeface="Arial"/>
            </a:endParaRPr>
          </a:p>
        </p:txBody>
      </p:sp>
      <p:grpSp>
        <p:nvGrpSpPr>
          <p:cNvPr id="94" name="Google Shape;94;p10"/>
          <p:cNvGrpSpPr/>
          <p:nvPr/>
        </p:nvGrpSpPr>
        <p:grpSpPr>
          <a:xfrm>
            <a:off x="539643" y="2132856"/>
            <a:ext cx="5243006" cy="270703"/>
            <a:chOff x="436484" y="1013524"/>
            <a:chExt cx="5457319" cy="270703"/>
          </a:xfrm>
        </p:grpSpPr>
        <p:sp>
          <p:nvSpPr>
            <p:cNvPr id="95" name="Google Shape;95;p10"/>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代表者名（職種（アーティスト等））①</a:t>
              </a:r>
              <a:endParaRPr/>
            </a:p>
          </p:txBody>
        </p:sp>
        <p:cxnSp>
          <p:nvCxnSpPr>
            <p:cNvPr id="96" name="Google Shape;96;p10"/>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97" name="Google Shape;97;p10"/>
          <p:cNvGrpSpPr/>
          <p:nvPr/>
        </p:nvGrpSpPr>
        <p:grpSpPr>
          <a:xfrm>
            <a:off x="6505913" y="2132856"/>
            <a:ext cx="5243006" cy="270703"/>
            <a:chOff x="436484" y="1013524"/>
            <a:chExt cx="5457319" cy="270703"/>
          </a:xfrm>
        </p:grpSpPr>
        <p:sp>
          <p:nvSpPr>
            <p:cNvPr id="98" name="Google Shape;98;p10"/>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主なスタッフ名（職種（マネージャー等））②</a:t>
              </a:r>
              <a:endParaRPr/>
            </a:p>
          </p:txBody>
        </p:sp>
        <p:cxnSp>
          <p:nvCxnSpPr>
            <p:cNvPr id="99" name="Google Shape;99;p10"/>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100" name="Google Shape;100;p10"/>
          <p:cNvSpPr/>
          <p:nvPr/>
        </p:nvSpPr>
        <p:spPr>
          <a:xfrm>
            <a:off x="539643" y="4670464"/>
            <a:ext cx="5243006" cy="2069840"/>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申請する作品の主なスタッフ（マネージャー等）の過去の実績（従事した作品タイトルや受賞歴など）を記載する。</a:t>
            </a:r>
            <a:endParaRPr/>
          </a:p>
        </p:txBody>
      </p:sp>
      <p:sp>
        <p:nvSpPr>
          <p:cNvPr id="101" name="Google Shape;101;p10"/>
          <p:cNvSpPr/>
          <p:nvPr/>
        </p:nvSpPr>
        <p:spPr>
          <a:xfrm>
            <a:off x="551384" y="2492896"/>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人物写真</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（公表ベースのものでよい。省略可。）</a:t>
            </a:r>
            <a:endParaRPr/>
          </a:p>
        </p:txBody>
      </p:sp>
      <p:sp>
        <p:nvSpPr>
          <p:cNvPr id="102" name="Google Shape;102;p10"/>
          <p:cNvSpPr/>
          <p:nvPr/>
        </p:nvSpPr>
        <p:spPr>
          <a:xfrm>
            <a:off x="6539789" y="2492896"/>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人物写真</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（公表ベースのものでよい。省略可。）</a:t>
            </a:r>
            <a:endParaRPr/>
          </a:p>
        </p:txBody>
      </p:sp>
      <p:sp>
        <p:nvSpPr>
          <p:cNvPr id="103" name="Google Shape;103;p10"/>
          <p:cNvSpPr/>
          <p:nvPr/>
        </p:nvSpPr>
        <p:spPr>
          <a:xfrm>
            <a:off x="6539789" y="4670464"/>
            <a:ext cx="5243006" cy="2069840"/>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申請する作品の主なスタッフ（マネージャー等）の過去の実績（従事した作品タイトルや受賞歴など）を記載する。</a:t>
            </a:r>
            <a:endParaRPr/>
          </a:p>
        </p:txBody>
      </p:sp>
      <p:sp>
        <p:nvSpPr>
          <p:cNvPr id="104" name="Google Shape;104;p10"/>
          <p:cNvSpPr/>
          <p:nvPr/>
        </p:nvSpPr>
        <p:spPr>
          <a:xfrm>
            <a:off x="6990306" y="2907656"/>
            <a:ext cx="4758613" cy="1294722"/>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個人応募の場合は、記載不要</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チーム応募・法人応募の方は、</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チームメンバーを記載ください。</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1"/>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作品関係者概要②</a:t>
            </a:r>
            <a:endParaRPr sz="2800">
              <a:latin typeface="Arial"/>
              <a:ea typeface="Arial"/>
              <a:cs typeface="Arial"/>
              <a:sym typeface="Arial"/>
            </a:endParaRPr>
          </a:p>
        </p:txBody>
      </p:sp>
      <p:sp>
        <p:nvSpPr>
          <p:cNvPr id="110" name="Google Shape;110;p11"/>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grpSp>
        <p:nvGrpSpPr>
          <p:cNvPr id="111" name="Google Shape;111;p11"/>
          <p:cNvGrpSpPr/>
          <p:nvPr/>
        </p:nvGrpSpPr>
        <p:grpSpPr>
          <a:xfrm>
            <a:off x="539643" y="2132856"/>
            <a:ext cx="5243006" cy="270703"/>
            <a:chOff x="436484" y="1013524"/>
            <a:chExt cx="5457319" cy="270703"/>
          </a:xfrm>
        </p:grpSpPr>
        <p:sp>
          <p:nvSpPr>
            <p:cNvPr id="112" name="Google Shape;112;p11"/>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主なスタッフ名（職種（マネージャー等））③</a:t>
              </a:r>
              <a:endParaRPr/>
            </a:p>
          </p:txBody>
        </p:sp>
        <p:cxnSp>
          <p:nvCxnSpPr>
            <p:cNvPr id="113" name="Google Shape;113;p11"/>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114" name="Google Shape;114;p11"/>
          <p:cNvGrpSpPr/>
          <p:nvPr/>
        </p:nvGrpSpPr>
        <p:grpSpPr>
          <a:xfrm>
            <a:off x="6505913" y="2132856"/>
            <a:ext cx="5243006" cy="270703"/>
            <a:chOff x="436484" y="1013524"/>
            <a:chExt cx="5457319" cy="270703"/>
          </a:xfrm>
        </p:grpSpPr>
        <p:sp>
          <p:nvSpPr>
            <p:cNvPr id="115" name="Google Shape;115;p11"/>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主なスタッフ名（職種（マネージャー等））④</a:t>
              </a:r>
              <a:endParaRPr/>
            </a:p>
          </p:txBody>
        </p:sp>
        <p:cxnSp>
          <p:nvCxnSpPr>
            <p:cNvPr id="116" name="Google Shape;116;p11"/>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117" name="Google Shape;117;p11"/>
          <p:cNvSpPr/>
          <p:nvPr/>
        </p:nvSpPr>
        <p:spPr>
          <a:xfrm>
            <a:off x="551384" y="2492896"/>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人物写真</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（公表ベースのものでよい。省略可。）</a:t>
            </a:r>
            <a:endParaRPr/>
          </a:p>
        </p:txBody>
      </p:sp>
      <p:sp>
        <p:nvSpPr>
          <p:cNvPr id="118" name="Google Shape;118;p11"/>
          <p:cNvSpPr/>
          <p:nvPr/>
        </p:nvSpPr>
        <p:spPr>
          <a:xfrm>
            <a:off x="6539789" y="2492896"/>
            <a:ext cx="1584176" cy="2069843"/>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人物写真</a:t>
            </a:r>
            <a:endParaRPr b="0" i="0" sz="1200" u="none" cap="none" strike="noStrike">
              <a:solidFill>
                <a:schemeClr val="dk1"/>
              </a:solidFill>
              <a:latin typeface="Calibri"/>
              <a:ea typeface="Calibri"/>
              <a:cs typeface="Calibri"/>
              <a:sym typeface="Calibri"/>
            </a:endParaRPr>
          </a:p>
          <a:p>
            <a:pPr indent="0" lvl="0" marL="0" marR="0" rtl="0" algn="ctr">
              <a:spcBef>
                <a:spcPts val="0"/>
              </a:spcBef>
              <a:spcAft>
                <a:spcPts val="0"/>
              </a:spcAft>
              <a:buNone/>
            </a:pPr>
            <a:r>
              <a:rPr b="0" i="0" lang="ja-JP" sz="1200" u="none" cap="none" strike="noStrike">
                <a:solidFill>
                  <a:schemeClr val="dk1"/>
                </a:solidFill>
                <a:latin typeface="Calibri"/>
                <a:ea typeface="Calibri"/>
                <a:cs typeface="Calibri"/>
                <a:sym typeface="Calibri"/>
              </a:rPr>
              <a:t>（公表ベースのものでよい。省略可。）</a:t>
            </a:r>
            <a:endParaRPr/>
          </a:p>
        </p:txBody>
      </p:sp>
      <p:sp>
        <p:nvSpPr>
          <p:cNvPr id="119" name="Google Shape;119;p11"/>
          <p:cNvSpPr/>
          <p:nvPr/>
        </p:nvSpPr>
        <p:spPr>
          <a:xfrm>
            <a:off x="539643" y="4670464"/>
            <a:ext cx="5243006" cy="2069840"/>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申請する作品の主なスタッフ（マネージャー等）の過去の実績（従事した作品タイトルや受賞歴など）を記載する。</a:t>
            </a:r>
            <a:endParaRPr/>
          </a:p>
        </p:txBody>
      </p:sp>
      <p:sp>
        <p:nvSpPr>
          <p:cNvPr id="120" name="Google Shape;120;p11"/>
          <p:cNvSpPr/>
          <p:nvPr/>
        </p:nvSpPr>
        <p:spPr>
          <a:xfrm>
            <a:off x="6539789" y="4670464"/>
            <a:ext cx="5243006" cy="2069840"/>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申請する作品の主なスタッフ（マネージャー等）の過去の実績（従事した作品タイトルや受賞歴など）を記載する。</a:t>
            </a:r>
            <a:endParaRPr/>
          </a:p>
        </p:txBody>
      </p:sp>
      <p:sp>
        <p:nvSpPr>
          <p:cNvPr id="121" name="Google Shape;121;p11"/>
          <p:cNvSpPr/>
          <p:nvPr/>
        </p:nvSpPr>
        <p:spPr>
          <a:xfrm>
            <a:off x="6990306" y="2907656"/>
            <a:ext cx="4758613" cy="1294722"/>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個人応募の場合は、記載不要</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チーム応募・法人応募の方は、</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チームメンバーを記載ください。</a:t>
            </a:r>
            <a:endParaRPr/>
          </a:p>
        </p:txBody>
      </p:sp>
      <p:sp>
        <p:nvSpPr>
          <p:cNvPr id="122" name="Google Shape;122;p11"/>
          <p:cNvSpPr/>
          <p:nvPr/>
        </p:nvSpPr>
        <p:spPr>
          <a:xfrm>
            <a:off x="1024036" y="2907656"/>
            <a:ext cx="4758613" cy="1294722"/>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個人応募の場合は、記載不要</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チーム応募・法人応募の方は、</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チームメンバーを記載ください。</a:t>
            </a:r>
            <a:endParaRPr/>
          </a:p>
        </p:txBody>
      </p:sp>
      <p:sp>
        <p:nvSpPr>
          <p:cNvPr id="123" name="Google Shape;123;p11"/>
          <p:cNvSpPr/>
          <p:nvPr/>
        </p:nvSpPr>
        <p:spPr>
          <a:xfrm>
            <a:off x="7231225" y="160077"/>
            <a:ext cx="4758613" cy="675487"/>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Arial"/>
                <a:ea typeface="Arial"/>
                <a:cs typeface="Arial"/>
                <a:sym typeface="Arial"/>
              </a:rPr>
              <a:t>必要に応じてページ数を増やして記載ください。</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2"/>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作品一覧・作品概要</a:t>
            </a:r>
            <a:endParaRPr sz="2800">
              <a:latin typeface="Arial"/>
              <a:ea typeface="Arial"/>
              <a:cs typeface="Arial"/>
              <a:sym typeface="Arial"/>
            </a:endParaRPr>
          </a:p>
        </p:txBody>
      </p:sp>
      <p:sp>
        <p:nvSpPr>
          <p:cNvPr id="129" name="Google Shape;129;p12"/>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130" name="Google Shape;130;p12"/>
          <p:cNvSpPr/>
          <p:nvPr/>
        </p:nvSpPr>
        <p:spPr>
          <a:xfrm>
            <a:off x="539643" y="1988841"/>
            <a:ext cx="11129526" cy="4404808"/>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申請するプロジェクト/プロモーションの概要を記載する。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具体的には、</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・形式・規模：（例）ワンマンライブ／海外ツアーなど、3000人キャパ</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・ジャンル： （例）ヒップホップ／ラップ／ポップス／エレクトロニクス／クラシックなど</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・開催／リリース予定： （例） 2029年4月予定</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・コンセプト：200字以内を目安に記載</a:t>
            </a:r>
            <a:endParaRPr b="0" i="0" sz="1400" u="none" cap="none" strike="noStrike">
              <a:solidFill>
                <a:srgbClr val="FF0000"/>
              </a:solidFill>
              <a:latin typeface="Arial"/>
              <a:ea typeface="Arial"/>
              <a:cs typeface="Arial"/>
              <a:sym typeface="Arial"/>
            </a:endParaRPr>
          </a:p>
          <a:p>
            <a:pPr indent="0" lvl="0" marL="0" marR="0" rtl="0" algn="l">
              <a:spcBef>
                <a:spcPts val="0"/>
              </a:spcBef>
              <a:spcAft>
                <a:spcPts val="0"/>
              </a:spcAft>
              <a:buNone/>
            </a:pPr>
            <a:r>
              <a:rPr b="0" i="0" lang="ja-JP" sz="1400" u="none" cap="none" strike="noStrike">
                <a:solidFill>
                  <a:srgbClr val="FF0000"/>
                </a:solidFill>
                <a:latin typeface="Arial"/>
                <a:ea typeface="Arial"/>
                <a:cs typeface="Arial"/>
                <a:sym typeface="Arial"/>
              </a:rPr>
              <a:t>・ターゲット： （例） 10～30代のxxxリスナー層／海外xxx市場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などを想定している。</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400"/>
              <a:buFont typeface="Calibri"/>
              <a:buNone/>
            </a:pPr>
            <a:r>
              <a:t/>
            </a:r>
            <a:endParaRPr b="0" i="0" sz="14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適宜、図表を挿入してもよい。</a:t>
            </a:r>
            <a:endParaRPr/>
          </a:p>
        </p:txBody>
      </p:sp>
      <p:sp>
        <p:nvSpPr>
          <p:cNvPr id="131" name="Google Shape;131;p12"/>
          <p:cNvSpPr/>
          <p:nvPr/>
        </p:nvSpPr>
        <p:spPr>
          <a:xfrm>
            <a:off x="539643" y="920713"/>
            <a:ext cx="11129526" cy="924234"/>
          </a:xfrm>
          <a:prstGeom prst="rect">
            <a:avLst/>
          </a:prstGeom>
          <a:solidFill>
            <a:srgbClr val="DDDDDD"/>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rPr b="1" i="0" lang="ja-JP" sz="1600" u="none" cap="none" strike="noStrike">
                <a:solidFill>
                  <a:schemeClr val="dk1"/>
                </a:solidFill>
                <a:latin typeface="Calibri"/>
                <a:ea typeface="Calibri"/>
                <a:cs typeface="Calibri"/>
                <a:sym typeface="Calibri"/>
              </a:rPr>
              <a:t>作品名（事業名）：〇〇〇〇</a:t>
            </a:r>
            <a:endParaRPr/>
          </a:p>
        </p:txBody>
      </p:sp>
      <p:sp>
        <p:nvSpPr>
          <p:cNvPr id="132" name="Google Shape;132;p12"/>
          <p:cNvSpPr/>
          <p:nvPr/>
        </p:nvSpPr>
        <p:spPr>
          <a:xfrm>
            <a:off x="3287684" y="1559409"/>
            <a:ext cx="5616624" cy="231156"/>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FF0000"/>
              </a:buClr>
              <a:buSzPts val="1400"/>
              <a:buFont typeface="Arial"/>
              <a:buNone/>
            </a:pPr>
            <a:r>
              <a:rPr b="0" i="0" lang="ja-JP" sz="1400" u="none" cap="none" strike="noStrike">
                <a:solidFill>
                  <a:srgbClr val="FF0000"/>
                </a:solidFill>
                <a:latin typeface="Arial"/>
                <a:ea typeface="Arial"/>
                <a:cs typeface="Arial"/>
                <a:sym typeface="Arial"/>
              </a:rPr>
              <a:t>作品名が決定していない場合は仮称を記載する。</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13"/>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海外展開国</a:t>
            </a:r>
            <a:endParaRPr sz="2800">
              <a:latin typeface="Arial"/>
              <a:ea typeface="Arial"/>
              <a:cs typeface="Arial"/>
              <a:sym typeface="Arial"/>
            </a:endParaRPr>
          </a:p>
        </p:txBody>
      </p:sp>
      <p:sp>
        <p:nvSpPr>
          <p:cNvPr id="138" name="Google Shape;138;p13"/>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139" name="Google Shape;139;p13"/>
          <p:cNvSpPr/>
          <p:nvPr/>
        </p:nvSpPr>
        <p:spPr>
          <a:xfrm>
            <a:off x="492954" y="935055"/>
            <a:ext cx="5243006" cy="5458593"/>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作品を提供(販売)またはターゲットとする国の一覧を記載</a:t>
            </a:r>
            <a:br>
              <a:rPr b="0" i="0" lang="ja-JP" sz="1400" u="none" cap="none" strike="noStrike">
                <a:solidFill>
                  <a:srgbClr val="FF0000"/>
                </a:solidFill>
                <a:latin typeface="Arial"/>
                <a:ea typeface="Arial"/>
                <a:cs typeface="Arial"/>
                <a:sym typeface="Arial"/>
              </a:rPr>
            </a:br>
            <a:r>
              <a:rPr b="0" i="0" lang="ja-JP" sz="1400" u="none" cap="none" strike="noStrike">
                <a:solidFill>
                  <a:srgbClr val="FF0000"/>
                </a:solidFill>
                <a:latin typeface="Arial"/>
                <a:ea typeface="Arial"/>
                <a:cs typeface="Arial"/>
                <a:sym typeface="Arial"/>
              </a:rPr>
              <a:t>(※プロモーションやライブを実施する海外の国を記載)</a:t>
            </a:r>
            <a:endParaRPr b="0" i="0" sz="1400" u="none" cap="none" strike="noStrike">
              <a:solidFill>
                <a:srgbClr val="FF0000"/>
              </a:solidFill>
              <a:latin typeface="Arial"/>
              <a:ea typeface="Arial"/>
              <a:cs typeface="Arial"/>
              <a:sym typeface="Arial"/>
            </a:endParaRPr>
          </a:p>
        </p:txBody>
      </p:sp>
      <p:sp>
        <p:nvSpPr>
          <p:cNvPr id="140" name="Google Shape;140;p13"/>
          <p:cNvSpPr txBox="1"/>
          <p:nvPr/>
        </p:nvSpPr>
        <p:spPr>
          <a:xfrm>
            <a:off x="6237826" y="404664"/>
            <a:ext cx="3962630" cy="523220"/>
          </a:xfrm>
          <a:prstGeom prst="rect">
            <a:avLst/>
          </a:prstGeom>
          <a:noFill/>
          <a:ln>
            <a:noFill/>
          </a:ln>
        </p:spPr>
        <p:txBody>
          <a:bodyPr anchorCtr="0" anchor="ctr" bIns="45700" lIns="91425" spcFirstLastPara="1" rIns="91425" wrap="square" tIns="45700">
            <a:spAutoFit/>
          </a:bodyPr>
          <a:lstStyle/>
          <a:p>
            <a:pPr indent="0" lvl="0" marL="0" marR="0" rtl="0" algn="l">
              <a:spcBef>
                <a:spcPts val="0"/>
              </a:spcBef>
              <a:spcAft>
                <a:spcPts val="0"/>
              </a:spcAft>
              <a:buClr>
                <a:schemeClr val="dk1"/>
              </a:buClr>
              <a:buSzPts val="2800"/>
              <a:buFont typeface="Arial"/>
              <a:buNone/>
            </a:pPr>
            <a:r>
              <a:rPr b="1" i="0" lang="ja-JP" sz="2800" u="none" cap="none" strike="noStrike">
                <a:solidFill>
                  <a:schemeClr val="dk1"/>
                </a:solidFill>
                <a:latin typeface="Arial"/>
                <a:ea typeface="Arial"/>
                <a:cs typeface="Arial"/>
                <a:sym typeface="Arial"/>
              </a:rPr>
              <a:t>ローカライズ言語</a:t>
            </a:r>
            <a:endParaRPr/>
          </a:p>
        </p:txBody>
      </p:sp>
      <p:sp>
        <p:nvSpPr>
          <p:cNvPr id="141" name="Google Shape;141;p13"/>
          <p:cNvSpPr/>
          <p:nvPr/>
        </p:nvSpPr>
        <p:spPr>
          <a:xfrm>
            <a:off x="6520618" y="935055"/>
            <a:ext cx="5192006" cy="5458593"/>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ローカライズする場合は作品毎に翻訳する言語を記載</a:t>
            </a:r>
            <a:br>
              <a:rPr b="0" i="0" lang="ja-JP" sz="1400" u="none" cap="none" strike="noStrike">
                <a:solidFill>
                  <a:srgbClr val="FF0000"/>
                </a:solidFill>
                <a:latin typeface="Arial"/>
                <a:ea typeface="Arial"/>
                <a:cs typeface="Arial"/>
                <a:sym typeface="Arial"/>
              </a:rPr>
            </a:br>
            <a:r>
              <a:rPr b="0" i="0" lang="ja-JP" sz="1400" u="none" cap="none" strike="noStrike">
                <a:solidFill>
                  <a:srgbClr val="FF0000"/>
                </a:solidFill>
                <a:latin typeface="Arial"/>
                <a:ea typeface="Arial"/>
                <a:cs typeface="Arial"/>
                <a:sym typeface="Arial"/>
              </a:rPr>
              <a:t>(※日本語で音楽を海外展開する場合は、</a:t>
            </a:r>
            <a:br>
              <a:rPr b="0" i="0" lang="ja-JP" sz="1400" u="none" cap="none" strike="noStrike">
                <a:solidFill>
                  <a:srgbClr val="FF0000"/>
                </a:solidFill>
                <a:latin typeface="Arial"/>
                <a:ea typeface="Arial"/>
                <a:cs typeface="Arial"/>
                <a:sym typeface="Arial"/>
              </a:rPr>
            </a:br>
            <a:r>
              <a:rPr b="0" i="0" lang="ja-JP" sz="1400" u="none" cap="none" strike="noStrike">
                <a:solidFill>
                  <a:srgbClr val="FF0000"/>
                </a:solidFill>
                <a:latin typeface="Arial"/>
                <a:ea typeface="Arial"/>
                <a:cs typeface="Arial"/>
                <a:sym typeface="Arial"/>
              </a:rPr>
              <a:t>プロモーションやライブを実施する海外の国の言語を記載)</a:t>
            </a:r>
            <a:br>
              <a:rPr b="0" i="0" lang="ja-JP" sz="1400" u="none" cap="none" strike="noStrike">
                <a:solidFill>
                  <a:srgbClr val="FF0000"/>
                </a:solidFill>
                <a:latin typeface="Arial"/>
                <a:ea typeface="Arial"/>
                <a:cs typeface="Arial"/>
                <a:sym typeface="Arial"/>
              </a:rPr>
            </a:br>
            <a:endParaRPr b="0" i="0" sz="1400" u="none" cap="none" strike="noStrike">
              <a:solidFill>
                <a:srgbClr val="FF0000"/>
              </a:solidFill>
              <a:latin typeface="Arial"/>
              <a:ea typeface="Arial"/>
              <a:cs typeface="Arial"/>
              <a:sym typeface="Arial"/>
            </a:endParaRPr>
          </a:p>
          <a:p>
            <a:pPr indent="-180975" lvl="0" marL="180975" marR="0" rtl="0" algn="ctr">
              <a:spcBef>
                <a:spcPts val="0"/>
              </a:spcBef>
              <a:spcAft>
                <a:spcPts val="0"/>
              </a:spcAft>
              <a:buClr>
                <a:srgbClr val="FF0000"/>
              </a:buClr>
              <a:buSzPts val="1200"/>
              <a:buFont typeface="Arial"/>
              <a:buChar char="•"/>
            </a:pPr>
            <a:r>
              <a:rPr b="0" i="0" lang="ja-JP" sz="1200" u="none" cap="none" strike="noStrike">
                <a:solidFill>
                  <a:srgbClr val="FF0000"/>
                </a:solidFill>
                <a:latin typeface="Arial"/>
                <a:ea typeface="Arial"/>
                <a:cs typeface="Arial"/>
                <a:sym typeface="Arial"/>
              </a:rPr>
              <a:t>ローカライズする言語数が多い場合は、代表的な言語及び言語総数を記載</a:t>
            </a:r>
            <a:endParaRPr b="0" i="0" sz="1200" u="none" cap="none" strike="noStrike">
              <a:solidFill>
                <a:srgbClr val="FF0000"/>
              </a:solidFill>
              <a:latin typeface="Arial"/>
              <a:ea typeface="Arial"/>
              <a:cs typeface="Arial"/>
              <a:sym typeface="Arial"/>
            </a:endParaRPr>
          </a:p>
          <a:p>
            <a:pPr indent="-180975" lvl="0" marL="180975" marR="0" rtl="0" algn="ctr">
              <a:spcBef>
                <a:spcPts val="0"/>
              </a:spcBef>
              <a:spcAft>
                <a:spcPts val="0"/>
              </a:spcAft>
              <a:buClr>
                <a:srgbClr val="FF0000"/>
              </a:buClr>
              <a:buSzPts val="1200"/>
              <a:buFont typeface="Arial"/>
              <a:buChar char="•"/>
            </a:pPr>
            <a:r>
              <a:rPr b="0" i="0" lang="ja-JP" sz="1200" u="none" cap="none" strike="noStrike">
                <a:solidFill>
                  <a:srgbClr val="FF0000"/>
                </a:solidFill>
                <a:latin typeface="Arial"/>
                <a:ea typeface="Arial"/>
                <a:cs typeface="Arial"/>
                <a:sym typeface="Arial"/>
              </a:rPr>
              <a:t>未確定の言語がある場合は、現時点での見込みの数量等を記載</a:t>
            </a:r>
            <a:br>
              <a:rPr b="0" i="0" lang="ja-JP" sz="1400" u="none" cap="none" strike="noStrike">
                <a:solidFill>
                  <a:schemeClr val="dk1"/>
                </a:solidFill>
                <a:latin typeface="Arial"/>
                <a:ea typeface="Arial"/>
                <a:cs typeface="Arial"/>
                <a:sym typeface="Arial"/>
              </a:rPr>
            </a:br>
            <a:endParaRPr b="0" i="0" sz="1400" u="none" cap="none" strike="noStrike">
              <a:solidFill>
                <a:srgbClr val="FF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14"/>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支出計画根拠</a:t>
            </a:r>
            <a:endParaRPr sz="2800">
              <a:latin typeface="Arial"/>
              <a:ea typeface="Arial"/>
              <a:cs typeface="Arial"/>
              <a:sym typeface="Arial"/>
            </a:endParaRPr>
          </a:p>
        </p:txBody>
      </p:sp>
      <p:sp>
        <p:nvSpPr>
          <p:cNvPr id="148" name="Google Shape;148;p14"/>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149" name="Google Shape;149;p14"/>
          <p:cNvSpPr/>
          <p:nvPr/>
        </p:nvSpPr>
        <p:spPr>
          <a:xfrm>
            <a:off x="539643" y="2091600"/>
            <a:ext cx="5243006" cy="4452879"/>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数値の蓋然性を説明する根拠を記載する。</a:t>
            </a:r>
            <a:endParaRPr b="0" i="0" sz="1400" u="none" cap="none" strike="noStrike">
              <a:solidFill>
                <a:srgbClr val="FF0000"/>
              </a:solidFill>
              <a:latin typeface="Arial"/>
              <a:ea typeface="Arial"/>
              <a:cs typeface="Arial"/>
              <a:sym typeface="Arial"/>
            </a:endParaRPr>
          </a:p>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現時点で見積書がある費目があれば、添付する。</a:t>
            </a:r>
            <a:br>
              <a:rPr b="0" i="0" lang="ja-JP" sz="1400" u="none" cap="none" strike="noStrike">
                <a:solidFill>
                  <a:srgbClr val="FF0000"/>
                </a:solidFill>
                <a:latin typeface="Arial"/>
                <a:ea typeface="Arial"/>
                <a:cs typeface="Arial"/>
                <a:sym typeface="Arial"/>
              </a:rPr>
            </a:br>
            <a:r>
              <a:rPr b="0" i="0" lang="ja-JP" sz="1400" u="none" cap="none" strike="noStrike">
                <a:solidFill>
                  <a:srgbClr val="FF0000"/>
                </a:solidFill>
                <a:latin typeface="Arial"/>
                <a:ea typeface="Arial"/>
                <a:cs typeface="Arial"/>
                <a:sym typeface="Arial"/>
              </a:rPr>
              <a:t>（必要に応じて本スライドを複製して記載する。）</a:t>
            </a:r>
            <a:endParaRPr/>
          </a:p>
        </p:txBody>
      </p:sp>
      <p:grpSp>
        <p:nvGrpSpPr>
          <p:cNvPr id="150" name="Google Shape;150;p14"/>
          <p:cNvGrpSpPr/>
          <p:nvPr/>
        </p:nvGrpSpPr>
        <p:grpSpPr>
          <a:xfrm>
            <a:off x="539643" y="1622723"/>
            <a:ext cx="5243006" cy="270703"/>
            <a:chOff x="436484" y="1013524"/>
            <a:chExt cx="5457319" cy="270703"/>
          </a:xfrm>
        </p:grpSpPr>
        <p:sp>
          <p:nvSpPr>
            <p:cNvPr id="151" name="Google Shape;151;p14"/>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〇〇費</a:t>
              </a:r>
              <a:endParaRPr/>
            </a:p>
          </p:txBody>
        </p:sp>
        <p:cxnSp>
          <p:nvCxnSpPr>
            <p:cNvPr id="152" name="Google Shape;152;p14"/>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153" name="Google Shape;153;p14"/>
          <p:cNvGrpSpPr/>
          <p:nvPr/>
        </p:nvGrpSpPr>
        <p:grpSpPr>
          <a:xfrm>
            <a:off x="6505913" y="1622723"/>
            <a:ext cx="5243006" cy="270703"/>
            <a:chOff x="436484" y="1013524"/>
            <a:chExt cx="5457319" cy="270703"/>
          </a:xfrm>
        </p:grpSpPr>
        <p:sp>
          <p:nvSpPr>
            <p:cNvPr id="154" name="Google Shape;154;p14"/>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◇◇費</a:t>
              </a:r>
              <a:endParaRPr/>
            </a:p>
          </p:txBody>
        </p:sp>
        <p:cxnSp>
          <p:nvCxnSpPr>
            <p:cNvPr id="155" name="Google Shape;155;p14"/>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156" name="Google Shape;156;p14"/>
          <p:cNvSpPr/>
          <p:nvPr/>
        </p:nvSpPr>
        <p:spPr>
          <a:xfrm>
            <a:off x="6505913" y="2091600"/>
            <a:ext cx="5243006" cy="4452879"/>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数値の蓋然性を説明する根拠を記載する。</a:t>
            </a:r>
            <a:endParaRPr b="0" i="0" sz="1400" u="none" cap="none" strike="noStrike">
              <a:solidFill>
                <a:srgbClr val="FF0000"/>
              </a:solidFill>
              <a:latin typeface="Arial"/>
              <a:ea typeface="Arial"/>
              <a:cs typeface="Arial"/>
              <a:sym typeface="Arial"/>
            </a:endParaRPr>
          </a:p>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現時点で見積書がある費目があれば、添付する。</a:t>
            </a:r>
            <a:br>
              <a:rPr b="0" i="0" lang="ja-JP" sz="1400" u="none" cap="none" strike="noStrike">
                <a:solidFill>
                  <a:srgbClr val="FF0000"/>
                </a:solidFill>
                <a:latin typeface="Arial"/>
                <a:ea typeface="Arial"/>
                <a:cs typeface="Arial"/>
                <a:sym typeface="Arial"/>
              </a:rPr>
            </a:br>
            <a:r>
              <a:rPr b="0" i="0" lang="ja-JP" sz="1400" u="none" cap="none" strike="noStrike">
                <a:solidFill>
                  <a:srgbClr val="FF0000"/>
                </a:solidFill>
                <a:latin typeface="Arial"/>
                <a:ea typeface="Arial"/>
                <a:cs typeface="Arial"/>
                <a:sym typeface="Arial"/>
              </a:rPr>
              <a:t>（必要に応じて本スライドを複製して記載する。）</a:t>
            </a:r>
            <a:endParaRPr/>
          </a:p>
        </p:txBody>
      </p:sp>
      <p:sp>
        <p:nvSpPr>
          <p:cNvPr id="157" name="Google Shape;157;p14"/>
          <p:cNvSpPr/>
          <p:nvPr/>
        </p:nvSpPr>
        <p:spPr>
          <a:xfrm>
            <a:off x="465953" y="1121942"/>
            <a:ext cx="11129526" cy="423780"/>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補助対象経費費目：人件費、補助員人件費、旅費、備品費、借料及び損料、通信費、運搬費、諸経費、受託・外注費</a:t>
            </a:r>
            <a:endParaRPr b="0" i="0" sz="1400" u="none" cap="none" strike="noStrike">
              <a:solidFill>
                <a:srgbClr val="FF0000"/>
              </a:solidFill>
              <a:latin typeface="Arial"/>
              <a:ea typeface="Arial"/>
              <a:cs typeface="Arial"/>
              <a:sym typeface="Arial"/>
            </a:endParaRPr>
          </a:p>
        </p:txBody>
      </p:sp>
      <p:sp>
        <p:nvSpPr>
          <p:cNvPr id="158" name="Google Shape;158;p14"/>
          <p:cNvSpPr/>
          <p:nvPr/>
        </p:nvSpPr>
        <p:spPr>
          <a:xfrm>
            <a:off x="8382000" y="160077"/>
            <a:ext cx="3607838" cy="675487"/>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見積書は任意</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5"/>
          <p:cNvSpPr txBox="1"/>
          <p:nvPr>
            <p:ph type="title"/>
          </p:nvPr>
        </p:nvSpPr>
        <p:spPr>
          <a:xfrm>
            <a:off x="443073" y="397493"/>
            <a:ext cx="11305846" cy="523220"/>
          </a:xfrm>
          <a:prstGeom prst="rect">
            <a:avLst/>
          </a:prstGeom>
          <a:noFill/>
          <a:ln>
            <a:noFill/>
          </a:ln>
        </p:spPr>
        <p:txBody>
          <a:bodyPr anchorCtr="0" anchor="ctr" bIns="45700" lIns="91425" spcFirstLastPara="1" rIns="91425" wrap="square" tIns="45700">
            <a:spAutoFit/>
          </a:bodyPr>
          <a:lstStyle/>
          <a:p>
            <a:pPr indent="0" lvl="0" marL="0" rtl="0" algn="l">
              <a:spcBef>
                <a:spcPts val="0"/>
              </a:spcBef>
              <a:spcAft>
                <a:spcPts val="0"/>
              </a:spcAft>
              <a:buClr>
                <a:schemeClr val="dk1"/>
              </a:buClr>
              <a:buSzPts val="2800"/>
              <a:buFont typeface="Arial"/>
              <a:buNone/>
            </a:pPr>
            <a:r>
              <a:rPr lang="ja-JP" sz="2800">
                <a:latin typeface="Arial"/>
                <a:ea typeface="Arial"/>
                <a:cs typeface="Arial"/>
                <a:sym typeface="Arial"/>
              </a:rPr>
              <a:t>収入計画根拠</a:t>
            </a:r>
            <a:endParaRPr sz="2800">
              <a:latin typeface="Arial"/>
              <a:ea typeface="Arial"/>
              <a:cs typeface="Arial"/>
              <a:sym typeface="Arial"/>
            </a:endParaRPr>
          </a:p>
        </p:txBody>
      </p:sp>
      <p:sp>
        <p:nvSpPr>
          <p:cNvPr id="164" name="Google Shape;164;p15"/>
          <p:cNvSpPr txBox="1"/>
          <p:nvPr>
            <p:ph idx="12" type="sldNum"/>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rtl="0" algn="r">
              <a:spcBef>
                <a:spcPts val="0"/>
              </a:spcBef>
              <a:spcAft>
                <a:spcPts val="0"/>
              </a:spcAft>
              <a:buNone/>
            </a:pPr>
            <a:fld id="{00000000-1234-1234-1234-123412341234}" type="slidenum">
              <a:rPr lang="ja-JP"/>
              <a:t>‹#›</a:t>
            </a:fld>
            <a:endParaRPr/>
          </a:p>
        </p:txBody>
      </p:sp>
      <p:sp>
        <p:nvSpPr>
          <p:cNvPr id="165" name="Google Shape;165;p15"/>
          <p:cNvSpPr txBox="1"/>
          <p:nvPr/>
        </p:nvSpPr>
        <p:spPr>
          <a:xfrm>
            <a:off x="11669169" y="6433200"/>
            <a:ext cx="522831" cy="424800"/>
          </a:xfrm>
          <a:prstGeom prst="rect">
            <a:avLst/>
          </a:prstGeom>
          <a:noFill/>
          <a:ln>
            <a:noFill/>
          </a:ln>
        </p:spPr>
        <p:txBody>
          <a:bodyPr anchorCtr="0" anchor="ctr" bIns="144000" lIns="0" spcFirstLastPara="1" rIns="144000" wrap="square" tIns="0">
            <a:noAutofit/>
          </a:bodyPr>
          <a:lstStyle/>
          <a:p>
            <a:pPr indent="0" lvl="0" marL="0" marR="0" rtl="0" algn="r">
              <a:spcBef>
                <a:spcPts val="0"/>
              </a:spcBef>
              <a:spcAft>
                <a:spcPts val="0"/>
              </a:spcAft>
              <a:buNone/>
            </a:pPr>
            <a:fld id="{00000000-1234-1234-1234-123412341234}" type="slidenum">
              <a:rPr b="0" i="0" lang="ja-JP" sz="1400" u="none" cap="none" strike="noStrike">
                <a:solidFill>
                  <a:schemeClr val="dk1"/>
                </a:solidFill>
                <a:latin typeface="Meiryo"/>
                <a:ea typeface="Meiryo"/>
                <a:cs typeface="Meiryo"/>
                <a:sym typeface="Meiryo"/>
              </a:rPr>
              <a:t>‹#›</a:t>
            </a:fld>
            <a:endParaRPr b="0" i="0" sz="1400" u="none" cap="none" strike="noStrike">
              <a:solidFill>
                <a:schemeClr val="dk1"/>
              </a:solidFill>
              <a:latin typeface="Meiryo"/>
              <a:ea typeface="Meiryo"/>
              <a:cs typeface="Meiryo"/>
              <a:sym typeface="Meiryo"/>
            </a:endParaRPr>
          </a:p>
        </p:txBody>
      </p:sp>
      <p:sp>
        <p:nvSpPr>
          <p:cNvPr id="166" name="Google Shape;166;p15"/>
          <p:cNvSpPr/>
          <p:nvPr/>
        </p:nvSpPr>
        <p:spPr>
          <a:xfrm>
            <a:off x="539643" y="5942161"/>
            <a:ext cx="11129526" cy="839639"/>
          </a:xfrm>
          <a:prstGeom prst="rect">
            <a:avLst/>
          </a:prstGeom>
          <a:noFill/>
          <a:ln cap="flat" cmpd="sng" w="9525">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売上等の収入計画に加えて、他の行政機関からの補助・助成等を受けている場合、その詳細を記載してください。</a:t>
            </a:r>
            <a:endParaRPr b="0" i="0" sz="1400" u="none" cap="none" strike="noStrike">
              <a:solidFill>
                <a:srgbClr val="FF0000"/>
              </a:solidFill>
              <a:latin typeface="Arial"/>
              <a:ea typeface="Arial"/>
              <a:cs typeface="Arial"/>
              <a:sym typeface="Arial"/>
            </a:endParaRPr>
          </a:p>
          <a:p>
            <a:pPr indent="0" lvl="0" marL="0" marR="0" rtl="0" algn="ctr">
              <a:spcBef>
                <a:spcPts val="0"/>
              </a:spcBef>
              <a:spcAft>
                <a:spcPts val="0"/>
              </a:spcAft>
              <a:buNone/>
            </a:pPr>
            <a:r>
              <a:rPr b="0" i="0" lang="ja-JP" sz="1400" u="none" cap="none" strike="noStrike">
                <a:solidFill>
                  <a:srgbClr val="FF0000"/>
                </a:solidFill>
                <a:latin typeface="Arial"/>
                <a:ea typeface="Arial"/>
                <a:cs typeface="Arial"/>
                <a:sym typeface="Arial"/>
              </a:rPr>
              <a:t>他の行政機関からの補助・助成等を受けていない場合、「補助・助成の該当無し」と記載する。</a:t>
            </a:r>
            <a:endParaRPr b="0" i="0" sz="1400" u="none" cap="none" strike="noStrike">
              <a:solidFill>
                <a:srgbClr val="FF0000"/>
              </a:solidFill>
              <a:latin typeface="Arial"/>
              <a:ea typeface="Arial"/>
              <a:cs typeface="Arial"/>
              <a:sym typeface="Arial"/>
            </a:endParaRPr>
          </a:p>
        </p:txBody>
      </p:sp>
      <p:grpSp>
        <p:nvGrpSpPr>
          <p:cNvPr id="167" name="Google Shape;167;p15"/>
          <p:cNvGrpSpPr/>
          <p:nvPr/>
        </p:nvGrpSpPr>
        <p:grpSpPr>
          <a:xfrm>
            <a:off x="539643" y="2132856"/>
            <a:ext cx="5243006" cy="270703"/>
            <a:chOff x="436484" y="1013524"/>
            <a:chExt cx="5457319" cy="270703"/>
          </a:xfrm>
        </p:grpSpPr>
        <p:sp>
          <p:nvSpPr>
            <p:cNvPr id="168" name="Google Shape;168;p15"/>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200"/>
                <a:buFont typeface="Arial"/>
                <a:buNone/>
              </a:pPr>
              <a:r>
                <a:rPr b="1" i="0" lang="ja-JP" sz="1200" u="none" cap="none" strike="noStrike">
                  <a:solidFill>
                    <a:srgbClr val="000000"/>
                  </a:solidFill>
                  <a:latin typeface="Arial"/>
                  <a:ea typeface="Arial"/>
                  <a:cs typeface="Arial"/>
                  <a:sym typeface="Arial"/>
                </a:rPr>
                <a:t>収入計画（売上など）</a:t>
              </a:r>
              <a:endParaRPr/>
            </a:p>
          </p:txBody>
        </p:sp>
        <p:cxnSp>
          <p:nvCxnSpPr>
            <p:cNvPr id="169" name="Google Shape;169;p15"/>
            <p:cNvCxnSpPr/>
            <p:nvPr/>
          </p:nvCxnSpPr>
          <p:spPr>
            <a:xfrm>
              <a:off x="436484" y="1284227"/>
              <a:ext cx="5457319" cy="0"/>
            </a:xfrm>
            <a:prstGeom prst="straightConnector1">
              <a:avLst/>
            </a:prstGeom>
            <a:noFill/>
            <a:ln cap="flat" cmpd="sng" w="19050">
              <a:solidFill>
                <a:schemeClr val="dk2"/>
              </a:solidFill>
              <a:prstDash val="solid"/>
              <a:miter lim="800000"/>
              <a:headEnd len="sm" w="sm" type="none"/>
              <a:tailEnd len="sm" w="sm" type="none"/>
            </a:ln>
          </p:spPr>
        </p:cxnSp>
      </p:grpSp>
      <p:grpSp>
        <p:nvGrpSpPr>
          <p:cNvPr id="170" name="Google Shape;170;p15"/>
          <p:cNvGrpSpPr/>
          <p:nvPr/>
        </p:nvGrpSpPr>
        <p:grpSpPr>
          <a:xfrm>
            <a:off x="6505913" y="2132856"/>
            <a:ext cx="5243006" cy="270703"/>
            <a:chOff x="436484" y="1013524"/>
            <a:chExt cx="5457319" cy="270703"/>
          </a:xfrm>
        </p:grpSpPr>
        <p:sp>
          <p:nvSpPr>
            <p:cNvPr id="171" name="Google Shape;171;p15"/>
            <p:cNvSpPr/>
            <p:nvPr/>
          </p:nvSpPr>
          <p:spPr>
            <a:xfrm>
              <a:off x="443072" y="1013524"/>
              <a:ext cx="5450731" cy="23115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200" u="none" cap="none" strike="noStrike">
                  <a:solidFill>
                    <a:srgbClr val="000000"/>
                  </a:solidFill>
                  <a:latin typeface="Arial"/>
                  <a:ea typeface="Arial"/>
                  <a:cs typeface="Arial"/>
                  <a:sym typeface="Arial"/>
                </a:rPr>
                <a:t>◇◇県　△△助成金</a:t>
              </a:r>
              <a:endParaRPr/>
            </a:p>
          </p:txBody>
        </p:sp>
        <p:cxnSp>
          <p:nvCxnSpPr>
            <p:cNvPr id="172" name="Google Shape;172;p15"/>
            <p:cNvCxnSpPr/>
            <p:nvPr/>
          </p:nvCxnSpPr>
          <p:spPr>
            <a:xfrm>
              <a:off x="436484" y="1284227"/>
              <a:ext cx="5377400" cy="0"/>
            </a:xfrm>
            <a:prstGeom prst="straightConnector1">
              <a:avLst/>
            </a:prstGeom>
            <a:noFill/>
            <a:ln cap="flat" cmpd="sng" w="19050">
              <a:solidFill>
                <a:schemeClr val="dk2"/>
              </a:solidFill>
              <a:prstDash val="solid"/>
              <a:miter lim="800000"/>
              <a:headEnd len="sm" w="sm" type="none"/>
              <a:tailEnd len="sm" w="sm" type="none"/>
            </a:ln>
          </p:spPr>
        </p:cxnSp>
      </p:grpSp>
      <p:sp>
        <p:nvSpPr>
          <p:cNvPr id="173" name="Google Shape;173;p15"/>
          <p:cNvSpPr/>
          <p:nvPr/>
        </p:nvSpPr>
        <p:spPr>
          <a:xfrm>
            <a:off x="6439576" y="915838"/>
            <a:ext cx="5401548" cy="1064351"/>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chemeClr val="dk1"/>
              </a:buClr>
              <a:buSzPts val="1600"/>
              <a:buFont typeface="Noto Sans Symbols"/>
              <a:buChar char="✔"/>
            </a:pPr>
            <a:r>
              <a:rPr b="0" i="0" lang="ja-JP" sz="1600" u="none" cap="none" strike="noStrike">
                <a:solidFill>
                  <a:schemeClr val="dk1"/>
                </a:solidFill>
                <a:latin typeface="Arial"/>
                <a:ea typeface="Arial"/>
                <a:cs typeface="Arial"/>
                <a:sym typeface="Arial"/>
              </a:rPr>
              <a:t>他の補助金・助成金を受けていますか？</a:t>
            </a:r>
            <a:endParaRPr b="0" i="0" sz="1600" u="none" cap="none" strike="noStrike">
              <a:solidFill>
                <a:schemeClr val="dk1"/>
              </a:solidFill>
              <a:latin typeface="Arial"/>
              <a:ea typeface="Arial"/>
              <a:cs typeface="Arial"/>
              <a:sym typeface="Arial"/>
            </a:endParaRPr>
          </a:p>
          <a:p>
            <a:pPr indent="0" lvl="0" marL="0" marR="0" rtl="0" algn="l">
              <a:spcBef>
                <a:spcPts val="600"/>
              </a:spcBef>
              <a:spcAft>
                <a:spcPts val="0"/>
              </a:spcAft>
              <a:buNone/>
            </a:pPr>
            <a:r>
              <a:rPr b="0" i="0" lang="ja-JP" sz="1600" u="none" cap="none" strike="noStrike">
                <a:solidFill>
                  <a:schemeClr val="dk1"/>
                </a:solidFill>
                <a:latin typeface="Arial"/>
                <a:ea typeface="Arial"/>
                <a:cs typeface="Arial"/>
                <a:sym typeface="Arial"/>
              </a:rPr>
              <a:t>　【　□ 補助・助成の該当あり　/　□ 補助・助成の該当なし　】</a:t>
            </a:r>
            <a:endParaRPr/>
          </a:p>
          <a:p>
            <a:pPr indent="0" lvl="0" marL="0" marR="0" rtl="0" algn="l">
              <a:spcBef>
                <a:spcPts val="600"/>
              </a:spcBef>
              <a:spcAft>
                <a:spcPts val="0"/>
              </a:spcAft>
              <a:buNone/>
            </a:pPr>
            <a:r>
              <a:rPr b="0" i="0" lang="ja-JP" sz="1600" u="none" cap="none" strike="noStrike">
                <a:solidFill>
                  <a:srgbClr val="FF0000"/>
                </a:solidFill>
                <a:latin typeface="Arial"/>
                <a:ea typeface="Arial"/>
                <a:cs typeface="Arial"/>
                <a:sym typeface="Arial"/>
              </a:rPr>
              <a:t>　　※チェックしてください</a:t>
            </a:r>
            <a:endParaRPr b="0" i="0" sz="1600" u="none" cap="none" strike="noStrike">
              <a:solidFill>
                <a:srgbClr val="FF0000"/>
              </a:solidFill>
              <a:latin typeface="Arial"/>
              <a:ea typeface="Arial"/>
              <a:cs typeface="Arial"/>
              <a:sym typeface="Arial"/>
            </a:endParaRPr>
          </a:p>
        </p:txBody>
      </p:sp>
      <p:graphicFrame>
        <p:nvGraphicFramePr>
          <p:cNvPr id="174" name="Google Shape;174;p15"/>
          <p:cNvGraphicFramePr/>
          <p:nvPr/>
        </p:nvGraphicFramePr>
        <p:xfrm>
          <a:off x="539643" y="2676930"/>
          <a:ext cx="3000000" cy="3000000"/>
        </p:xfrm>
        <a:graphic>
          <a:graphicData uri="http://schemas.openxmlformats.org/drawingml/2006/table">
            <a:tbl>
              <a:tblPr bandRow="1" firstRow="1">
                <a:noFill/>
                <a:tableStyleId>{2FB1A781-B591-4894-AB50-A5088360F093}</a:tableStyleId>
              </a:tblPr>
              <a:tblGrid>
                <a:gridCol w="3534525"/>
                <a:gridCol w="1840425"/>
              </a:tblGrid>
              <a:tr h="177800">
                <a:tc>
                  <a:txBody>
                    <a:bodyPr/>
                    <a:lstStyle/>
                    <a:p>
                      <a:pPr indent="0" lvl="0" marL="0" marR="0" rtl="0" algn="ctr">
                        <a:spcBef>
                          <a:spcPts val="0"/>
                        </a:spcBef>
                        <a:spcAft>
                          <a:spcPts val="0"/>
                        </a:spcAft>
                        <a:buNone/>
                      </a:pPr>
                      <a:r>
                        <a:rPr lang="ja-JP" sz="1400">
                          <a:solidFill>
                            <a:schemeClr val="dk1"/>
                          </a:solidFill>
                        </a:rPr>
                        <a:t>収入費目</a:t>
                      </a:r>
                      <a:endParaRPr/>
                    </a:p>
                  </a:txBody>
                  <a:tcPr marT="45725" marB="45725" marR="91450" marL="91450">
                    <a:solidFill>
                      <a:srgbClr val="C6C6C6"/>
                    </a:solidFill>
                  </a:tcPr>
                </a:tc>
                <a:tc>
                  <a:txBody>
                    <a:bodyPr/>
                    <a:lstStyle/>
                    <a:p>
                      <a:pPr indent="0" lvl="0" marL="0" marR="0" rtl="0" algn="ctr">
                        <a:spcBef>
                          <a:spcPts val="0"/>
                        </a:spcBef>
                        <a:spcAft>
                          <a:spcPts val="0"/>
                        </a:spcAft>
                        <a:buNone/>
                      </a:pPr>
                      <a:r>
                        <a:rPr lang="ja-JP" sz="1400">
                          <a:solidFill>
                            <a:schemeClr val="dk1"/>
                          </a:solidFill>
                        </a:rPr>
                        <a:t>金額</a:t>
                      </a:r>
                      <a:endParaRPr/>
                    </a:p>
                  </a:txBody>
                  <a:tcPr marT="45725" marB="45725" marR="91450" marL="91450">
                    <a:solidFill>
                      <a:srgbClr val="C6C6C6"/>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bl>
          </a:graphicData>
        </a:graphic>
      </p:graphicFrame>
      <p:graphicFrame>
        <p:nvGraphicFramePr>
          <p:cNvPr id="175" name="Google Shape;175;p15"/>
          <p:cNvGraphicFramePr/>
          <p:nvPr/>
        </p:nvGraphicFramePr>
        <p:xfrm>
          <a:off x="6439576" y="2676930"/>
          <a:ext cx="3000000" cy="3000000"/>
        </p:xfrm>
        <a:graphic>
          <a:graphicData uri="http://schemas.openxmlformats.org/drawingml/2006/table">
            <a:tbl>
              <a:tblPr bandRow="1" firstRow="1">
                <a:noFill/>
                <a:tableStyleId>{2FB1A781-B591-4894-AB50-A5088360F093}</a:tableStyleId>
              </a:tblPr>
              <a:tblGrid>
                <a:gridCol w="1774925"/>
                <a:gridCol w="3600000"/>
              </a:tblGrid>
              <a:tr h="321875">
                <a:tc>
                  <a:txBody>
                    <a:bodyPr/>
                    <a:lstStyle/>
                    <a:p>
                      <a:pPr indent="0" lvl="0" marL="0" marR="0" rtl="0" algn="ctr">
                        <a:spcBef>
                          <a:spcPts val="0"/>
                        </a:spcBef>
                        <a:spcAft>
                          <a:spcPts val="0"/>
                        </a:spcAft>
                        <a:buNone/>
                      </a:pPr>
                      <a:r>
                        <a:rPr lang="ja-JP" sz="1400">
                          <a:solidFill>
                            <a:schemeClr val="dk1"/>
                          </a:solidFill>
                        </a:rPr>
                        <a:t>項目</a:t>
                      </a:r>
                      <a:endParaRPr/>
                    </a:p>
                  </a:txBody>
                  <a:tcPr marT="45725" marB="45725" marR="91450" marL="91450">
                    <a:solidFill>
                      <a:srgbClr val="C6C6C6"/>
                    </a:solidFill>
                  </a:tcPr>
                </a:tc>
                <a:tc>
                  <a:txBody>
                    <a:bodyPr/>
                    <a:lstStyle/>
                    <a:p>
                      <a:pPr indent="0" lvl="0" marL="0" marR="0" rtl="0" algn="ctr">
                        <a:spcBef>
                          <a:spcPts val="0"/>
                        </a:spcBef>
                        <a:spcAft>
                          <a:spcPts val="0"/>
                        </a:spcAft>
                        <a:buNone/>
                      </a:pPr>
                      <a:r>
                        <a:rPr lang="ja-JP" sz="1400">
                          <a:solidFill>
                            <a:schemeClr val="dk1"/>
                          </a:solidFill>
                        </a:rPr>
                        <a:t>概要</a:t>
                      </a:r>
                      <a:endParaRPr/>
                    </a:p>
                  </a:txBody>
                  <a:tcPr marT="45725" marB="45725" marR="91450" marL="91450">
                    <a:solidFill>
                      <a:srgbClr val="C6C6C6"/>
                    </a:solidFill>
                  </a:tcPr>
                </a:tc>
              </a:tr>
              <a:tr h="360000">
                <a:tc>
                  <a:txBody>
                    <a:bodyPr/>
                    <a:lstStyle/>
                    <a:p>
                      <a:pPr indent="0" lvl="0" marL="0" marR="0" rtl="0" algn="l">
                        <a:spcBef>
                          <a:spcPts val="0"/>
                        </a:spcBef>
                        <a:spcAft>
                          <a:spcPts val="0"/>
                        </a:spcAft>
                        <a:buNone/>
                      </a:pPr>
                      <a:r>
                        <a:rPr lang="ja-JP" sz="1400"/>
                        <a:t>支給元</a:t>
                      </a:r>
                      <a:endParaRPr/>
                    </a:p>
                  </a:txBody>
                  <a:tcPr marT="45725" marB="45725" marR="91450" marL="91450">
                    <a:solidFill>
                      <a:srgbClr val="F2F2F2"/>
                    </a:solidFill>
                  </a:tcPr>
                </a:tc>
                <a:tc>
                  <a:txBody>
                    <a:bodyPr/>
                    <a:lstStyle/>
                    <a:p>
                      <a:pPr indent="0" lvl="0" marL="0" marR="0" rtl="0" algn="l">
                        <a:spcBef>
                          <a:spcPts val="0"/>
                        </a:spcBef>
                        <a:spcAft>
                          <a:spcPts val="0"/>
                        </a:spcAft>
                        <a:buNone/>
                      </a:pPr>
                      <a:r>
                        <a:rPr lang="ja-JP" sz="1400"/>
                        <a:t>（例）○○省、○○県等</a:t>
                      </a:r>
                      <a:endParaRPr/>
                    </a:p>
                  </a:txBody>
                  <a:tcPr marT="45725" marB="45725" marR="91450" marL="91450">
                    <a:solidFill>
                      <a:srgbClr val="F2F2F2"/>
                    </a:solidFill>
                  </a:tcPr>
                </a:tc>
              </a:tr>
              <a:tr h="360000">
                <a:tc>
                  <a:txBody>
                    <a:bodyPr/>
                    <a:lstStyle/>
                    <a:p>
                      <a:pPr indent="0" lvl="0" marL="0" marR="0" rtl="0" algn="l">
                        <a:spcBef>
                          <a:spcPts val="0"/>
                        </a:spcBef>
                        <a:spcAft>
                          <a:spcPts val="0"/>
                        </a:spcAft>
                        <a:buNone/>
                      </a:pPr>
                      <a:r>
                        <a:rPr lang="ja-JP" sz="1400"/>
                        <a:t>補助金・助成金名</a:t>
                      </a:r>
                      <a:endParaRPr/>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360000">
                <a:tc>
                  <a:txBody>
                    <a:bodyPr/>
                    <a:lstStyle/>
                    <a:p>
                      <a:pPr indent="0" lvl="0" marL="0" marR="0" rtl="0" algn="l">
                        <a:spcBef>
                          <a:spcPts val="0"/>
                        </a:spcBef>
                        <a:spcAft>
                          <a:spcPts val="0"/>
                        </a:spcAft>
                        <a:buNone/>
                      </a:pPr>
                      <a:r>
                        <a:rPr lang="ja-JP" sz="1400"/>
                        <a:t>金額</a:t>
                      </a:r>
                      <a:endParaRPr/>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r h="1440000">
                <a:tc>
                  <a:txBody>
                    <a:bodyPr/>
                    <a:lstStyle/>
                    <a:p>
                      <a:pPr indent="0" lvl="0" marL="0" marR="0" rtl="0" algn="l">
                        <a:spcBef>
                          <a:spcPts val="0"/>
                        </a:spcBef>
                        <a:spcAft>
                          <a:spcPts val="0"/>
                        </a:spcAft>
                        <a:buNone/>
                      </a:pPr>
                      <a:r>
                        <a:rPr lang="ja-JP" sz="1400"/>
                        <a:t>仕様用途</a:t>
                      </a:r>
                      <a:endParaRPr/>
                    </a:p>
                  </a:txBody>
                  <a:tcPr marT="45725" marB="45725" marR="91450" marL="91450">
                    <a:solidFill>
                      <a:srgbClr val="F2F2F2"/>
                    </a:solidFill>
                  </a:tcPr>
                </a:tc>
                <a:tc>
                  <a:txBody>
                    <a:bodyPr/>
                    <a:lstStyle/>
                    <a:p>
                      <a:pPr indent="0" lvl="0" marL="0" marR="0" rtl="0" algn="l">
                        <a:spcBef>
                          <a:spcPts val="0"/>
                        </a:spcBef>
                        <a:spcAft>
                          <a:spcPts val="0"/>
                        </a:spcAft>
                        <a:buNone/>
                      </a:pPr>
                      <a:r>
                        <a:t/>
                      </a:r>
                      <a:endParaRPr sz="1400"/>
                    </a:p>
                  </a:txBody>
                  <a:tcPr marT="45725" marB="45725" marR="91450" marL="91450">
                    <a:solidFill>
                      <a:srgbClr val="F2F2F2"/>
                    </a:solidFill>
                  </a:tcPr>
                </a:tc>
              </a:tr>
            </a:tbl>
          </a:graphicData>
        </a:graphic>
      </p:graphicFrame>
      <p:sp>
        <p:nvSpPr>
          <p:cNvPr id="176" name="Google Shape;176;p15"/>
          <p:cNvSpPr/>
          <p:nvPr/>
        </p:nvSpPr>
        <p:spPr>
          <a:xfrm>
            <a:off x="442912" y="915839"/>
            <a:ext cx="5653088" cy="868675"/>
          </a:xfrm>
          <a:prstGeom prst="rect">
            <a:avLst/>
          </a:prstGeom>
          <a:noFill/>
          <a:ln>
            <a:noFill/>
          </a:ln>
        </p:spPr>
        <p:txBody>
          <a:bodyPr anchorCtr="0" anchor="t" bIns="45700" lIns="91425" spcFirstLastPara="1" rIns="91425" wrap="square" tIns="45700">
            <a:noAutofit/>
          </a:bodyPr>
          <a:lstStyle/>
          <a:p>
            <a:pPr indent="-285750" lvl="0" marL="285750" marR="0" rtl="0" algn="l">
              <a:spcBef>
                <a:spcPts val="0"/>
              </a:spcBef>
              <a:spcAft>
                <a:spcPts val="0"/>
              </a:spcAft>
              <a:buClr>
                <a:srgbClr val="FF0000"/>
              </a:buClr>
              <a:buSzPts val="1600"/>
              <a:buFont typeface="Noto Sans Symbols"/>
              <a:buChar char="✔"/>
            </a:pPr>
            <a:r>
              <a:rPr b="0" i="0" lang="ja-JP" sz="1600" u="none" cap="none" strike="noStrike">
                <a:solidFill>
                  <a:srgbClr val="FF0000"/>
                </a:solidFill>
                <a:latin typeface="Arial"/>
                <a:ea typeface="Arial"/>
                <a:cs typeface="Arial"/>
                <a:sym typeface="Arial"/>
              </a:rPr>
              <a:t>売上などの収入計画（プロジェクトに紐づく映像配信収入など）を、記載ください。</a:t>
            </a:r>
            <a:endParaRPr b="0" i="0" sz="1600" u="none" cap="none" strike="noStrike">
              <a:solidFill>
                <a:srgbClr val="FF0000"/>
              </a:solidFill>
              <a:latin typeface="Arial"/>
              <a:ea typeface="Arial"/>
              <a:cs typeface="Arial"/>
              <a:sym typeface="Arial"/>
            </a:endParaRPr>
          </a:p>
          <a:p>
            <a:pPr indent="-285750" lvl="0" marL="285750" marR="0" rtl="0" algn="l">
              <a:spcBef>
                <a:spcPts val="0"/>
              </a:spcBef>
              <a:spcAft>
                <a:spcPts val="0"/>
              </a:spcAft>
              <a:buClr>
                <a:srgbClr val="FF0000"/>
              </a:buClr>
              <a:buSzPts val="1600"/>
              <a:buFont typeface="Noto Sans Symbols"/>
              <a:buChar char="✔"/>
            </a:pPr>
            <a:r>
              <a:rPr b="0" i="0" lang="ja-JP" sz="1600" u="none" cap="none" strike="noStrike">
                <a:solidFill>
                  <a:srgbClr val="FF0000"/>
                </a:solidFill>
                <a:latin typeface="Arial"/>
                <a:ea typeface="Arial"/>
                <a:cs typeface="Arial"/>
                <a:sym typeface="Arial"/>
              </a:rPr>
              <a:t>数値の蓋然性を説明する根拠を記載ください。</a:t>
            </a:r>
            <a:endParaRPr b="0" i="0" sz="1600" u="none" cap="none" strike="noStrike">
              <a:solidFill>
                <a:srgbClr val="FF0000"/>
              </a:solidFill>
              <a:latin typeface="Arial"/>
              <a:ea typeface="Arial"/>
              <a:cs typeface="Arial"/>
              <a:sym typeface="Arial"/>
            </a:endParaRPr>
          </a:p>
        </p:txBody>
      </p:sp>
      <p:sp>
        <p:nvSpPr>
          <p:cNvPr id="177" name="Google Shape;177;p15"/>
          <p:cNvSpPr/>
          <p:nvPr/>
        </p:nvSpPr>
        <p:spPr>
          <a:xfrm>
            <a:off x="7285106" y="3285688"/>
            <a:ext cx="3607838" cy="1596997"/>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補助・助成の該当がない場合は記載不要</a:t>
            </a:r>
            <a:endParaRPr/>
          </a:p>
        </p:txBody>
      </p:sp>
      <p:sp>
        <p:nvSpPr>
          <p:cNvPr id="178" name="Google Shape;178;p15"/>
          <p:cNvSpPr/>
          <p:nvPr/>
        </p:nvSpPr>
        <p:spPr>
          <a:xfrm>
            <a:off x="1299056" y="3290966"/>
            <a:ext cx="3607838" cy="1591719"/>
          </a:xfrm>
          <a:prstGeom prst="rect">
            <a:avLst/>
          </a:prstGeom>
          <a:solidFill>
            <a:srgbClr val="00B050"/>
          </a:solidFill>
          <a:ln cap="flat" cmpd="sng" w="9525">
            <a:solidFill>
              <a:srgbClr val="B2B2B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売上などの収入のほか、</a:t>
            </a:r>
            <a:endParaRPr b="1" i="0" sz="1800" u="none" cap="none" strike="noStrike">
              <a:solidFill>
                <a:schemeClr val="lt1"/>
              </a:solidFill>
              <a:latin typeface="Calibri"/>
              <a:ea typeface="Calibri"/>
              <a:cs typeface="Calibri"/>
              <a:sym typeface="Calibri"/>
            </a:endParaRPr>
          </a:p>
          <a:p>
            <a:pPr indent="0" lvl="0" marL="0" marR="0" rtl="0" algn="ctr">
              <a:spcBef>
                <a:spcPts val="0"/>
              </a:spcBef>
              <a:spcAft>
                <a:spcPts val="0"/>
              </a:spcAft>
              <a:buNone/>
            </a:pPr>
            <a:r>
              <a:rPr b="1" i="0" lang="ja-JP" sz="1800" u="none" cap="none" strike="noStrike">
                <a:solidFill>
                  <a:schemeClr val="lt1"/>
                </a:solidFill>
                <a:latin typeface="Calibri"/>
                <a:ea typeface="Calibri"/>
                <a:cs typeface="Calibri"/>
                <a:sym typeface="Calibri"/>
              </a:rPr>
              <a:t>応募者主体者以外の組織等から出資を受けている方は、こちらに出資額を記載ください。</a:t>
            </a:r>
            <a:endParaRPr/>
          </a:p>
        </p:txBody>
      </p:sp>
    </p:spTree>
  </p:cSld>
  <p:clrMapOvr>
    <a:masterClrMapping/>
  </p:clrMapOvr>
</p:sld>
</file>

<file path=ppt/theme/theme1.xml><?xml version="1.0" encoding="utf-8"?>
<a:theme xmlns:a="http://schemas.openxmlformats.org/drawingml/2006/main" xmlns:r="http://schemas.openxmlformats.org/officeDocument/2006/relationships" name="【機○・記載例なし】">
  <a:themeElements>
    <a:clrScheme name="グレースケール">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